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2.xml" ContentType="application/vnd.openxmlformats-officedocument.presentationml.notesSlide+xml"/>
  <Override PartName="/ppt/ink/ink24.xml" ContentType="application/inkml+xml"/>
  <Override PartName="/ppt/ink/ink2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50" r:id="rId2"/>
  </p:sldMasterIdLst>
  <p:notesMasterIdLst>
    <p:notesMasterId r:id="rId31"/>
  </p:notesMasterIdLst>
  <p:sldIdLst>
    <p:sldId id="256" r:id="rId3"/>
    <p:sldId id="258" r:id="rId4"/>
    <p:sldId id="324" r:id="rId5"/>
    <p:sldId id="327" r:id="rId6"/>
    <p:sldId id="325" r:id="rId7"/>
    <p:sldId id="263" r:id="rId8"/>
    <p:sldId id="266" r:id="rId9"/>
    <p:sldId id="331" r:id="rId10"/>
    <p:sldId id="257" r:id="rId11"/>
    <p:sldId id="259" r:id="rId12"/>
    <p:sldId id="262" r:id="rId13"/>
    <p:sldId id="329" r:id="rId14"/>
    <p:sldId id="332" r:id="rId15"/>
    <p:sldId id="280" r:id="rId16"/>
    <p:sldId id="330" r:id="rId17"/>
    <p:sldId id="321" r:id="rId18"/>
    <p:sldId id="334" r:id="rId19"/>
    <p:sldId id="337" r:id="rId20"/>
    <p:sldId id="338" r:id="rId21"/>
    <p:sldId id="336" r:id="rId22"/>
    <p:sldId id="264" r:id="rId23"/>
    <p:sldId id="260" r:id="rId24"/>
    <p:sldId id="265" r:id="rId25"/>
    <p:sldId id="333" r:id="rId26"/>
    <p:sldId id="261" r:id="rId27"/>
    <p:sldId id="322" r:id="rId28"/>
    <p:sldId id="328" r:id="rId29"/>
    <p:sldId id="335"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Ink Free" panose="03080402000500000000" pitchFamily="66" charset="0"/>
      <p:regular r:id="rId38"/>
    </p:embeddedFont>
    <p:embeddedFont>
      <p:font typeface="Segoe UI Black" panose="020B0A02040204020203" pitchFamily="34" charset="0"/>
      <p:bold r:id="rId39"/>
      <p:boldItalic r:id="rId4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0BB2C0-12A7-4089-841D-D241D420590A}" v="104" dt="2022-02-06T15:35:13.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showGuides="1">
      <p:cViewPr varScale="1">
        <p:scale>
          <a:sx n="114" d="100"/>
          <a:sy n="114" d="100"/>
        </p:scale>
        <p:origin x="5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es Vos" userId="8723551d-67e4-47cb-b45c-bba6add5ec7d" providerId="ADAL" clId="{F70BB2C0-12A7-4089-841D-D241D420590A}"/>
    <pc:docChg chg="undo custSel addSld delSld modSld sldOrd">
      <pc:chgData name="Kees Vos" userId="8723551d-67e4-47cb-b45c-bba6add5ec7d" providerId="ADAL" clId="{F70BB2C0-12A7-4089-841D-D241D420590A}" dt="2022-02-06T19:56:01.245" v="2217"/>
      <pc:docMkLst>
        <pc:docMk/>
      </pc:docMkLst>
      <pc:sldChg chg="ord">
        <pc:chgData name="Kees Vos" userId="8723551d-67e4-47cb-b45c-bba6add5ec7d" providerId="ADAL" clId="{F70BB2C0-12A7-4089-841D-D241D420590A}" dt="2022-02-06T19:51:09.822" v="2195"/>
        <pc:sldMkLst>
          <pc:docMk/>
          <pc:sldMk cId="1528880467" sldId="257"/>
        </pc:sldMkLst>
      </pc:sldChg>
      <pc:sldChg chg="addSp modSp mod">
        <pc:chgData name="Kees Vos" userId="8723551d-67e4-47cb-b45c-bba6add5ec7d" providerId="ADAL" clId="{F70BB2C0-12A7-4089-841D-D241D420590A}" dt="2022-02-06T19:52:42.326" v="2215" actId="6549"/>
        <pc:sldMkLst>
          <pc:docMk/>
          <pc:sldMk cId="3519519987" sldId="258"/>
        </pc:sldMkLst>
        <pc:spChg chg="add mod">
          <ac:chgData name="Kees Vos" userId="8723551d-67e4-47cb-b45c-bba6add5ec7d" providerId="ADAL" clId="{F70BB2C0-12A7-4089-841D-D241D420590A}" dt="2022-02-06T19:52:42.326" v="2215" actId="6549"/>
          <ac:spMkLst>
            <pc:docMk/>
            <pc:sldMk cId="3519519987" sldId="258"/>
            <ac:spMk id="5" creationId="{E19F5666-AA2E-48A8-A67F-EC61BC90327D}"/>
          </ac:spMkLst>
        </pc:spChg>
        <pc:spChg chg="mod">
          <ac:chgData name="Kees Vos" userId="8723551d-67e4-47cb-b45c-bba6add5ec7d" providerId="ADAL" clId="{F70BB2C0-12A7-4089-841D-D241D420590A}" dt="2022-02-06T19:34:10.265" v="2104" actId="20577"/>
          <ac:spMkLst>
            <pc:docMk/>
            <pc:sldMk cId="3519519987" sldId="258"/>
            <ac:spMk id="55" creationId="{788AB7FB-05C3-43E8-8F92-2D5798156396}"/>
          </ac:spMkLst>
        </pc:spChg>
      </pc:sldChg>
      <pc:sldChg chg="ord">
        <pc:chgData name="Kees Vos" userId="8723551d-67e4-47cb-b45c-bba6add5ec7d" providerId="ADAL" clId="{F70BB2C0-12A7-4089-841D-D241D420590A}" dt="2022-02-06T12:02:02.318" v="1236"/>
        <pc:sldMkLst>
          <pc:docMk/>
          <pc:sldMk cId="3834134432" sldId="259"/>
        </pc:sldMkLst>
      </pc:sldChg>
      <pc:sldChg chg="addSp delSp modSp mod ord">
        <pc:chgData name="Kees Vos" userId="8723551d-67e4-47cb-b45c-bba6add5ec7d" providerId="ADAL" clId="{F70BB2C0-12A7-4089-841D-D241D420590A}" dt="2022-02-06T19:36:08.703" v="2144" actId="20577"/>
        <pc:sldMkLst>
          <pc:docMk/>
          <pc:sldMk cId="3607495150" sldId="260"/>
        </pc:sldMkLst>
        <pc:spChg chg="mod">
          <ac:chgData name="Kees Vos" userId="8723551d-67e4-47cb-b45c-bba6add5ec7d" providerId="ADAL" clId="{F70BB2C0-12A7-4089-841D-D241D420590A}" dt="2022-02-06T19:36:08.703" v="2144" actId="20577"/>
          <ac:spMkLst>
            <pc:docMk/>
            <pc:sldMk cId="3607495150" sldId="260"/>
            <ac:spMk id="2" creationId="{367AA8FA-A1E5-4543-837A-148C107EC523}"/>
          </ac:spMkLst>
        </pc:spChg>
        <pc:spChg chg="del">
          <ac:chgData name="Kees Vos" userId="8723551d-67e4-47cb-b45c-bba6add5ec7d" providerId="ADAL" clId="{F70BB2C0-12A7-4089-841D-D241D420590A}" dt="2022-02-06T18:19:16.140" v="1951" actId="478"/>
          <ac:spMkLst>
            <pc:docMk/>
            <pc:sldMk cId="3607495150" sldId="260"/>
            <ac:spMk id="8" creationId="{8ADD84D5-22C5-4DCF-9DE4-3EB87FFF6EDA}"/>
          </ac:spMkLst>
        </pc:spChg>
        <pc:picChg chg="add del mod">
          <ac:chgData name="Kees Vos" userId="8723551d-67e4-47cb-b45c-bba6add5ec7d" providerId="ADAL" clId="{F70BB2C0-12A7-4089-841D-D241D420590A}" dt="2022-02-06T18:19:10.024" v="1949" actId="478"/>
          <ac:picMkLst>
            <pc:docMk/>
            <pc:sldMk cId="3607495150" sldId="260"/>
            <ac:picMk id="6" creationId="{1F10A984-7F07-4836-B181-6242A4716367}"/>
          </ac:picMkLst>
        </pc:picChg>
        <pc:picChg chg="add mod">
          <ac:chgData name="Kees Vos" userId="8723551d-67e4-47cb-b45c-bba6add5ec7d" providerId="ADAL" clId="{F70BB2C0-12A7-4089-841D-D241D420590A}" dt="2022-02-06T18:19:22.812" v="1953" actId="14100"/>
          <ac:picMkLst>
            <pc:docMk/>
            <pc:sldMk cId="3607495150" sldId="260"/>
            <ac:picMk id="9" creationId="{2B2E2862-D4F3-497E-96E1-4C817F70520E}"/>
          </ac:picMkLst>
        </pc:picChg>
      </pc:sldChg>
      <pc:sldChg chg="modSp mod ord">
        <pc:chgData name="Kees Vos" userId="8723551d-67e4-47cb-b45c-bba6add5ec7d" providerId="ADAL" clId="{F70BB2C0-12A7-4089-841D-D241D420590A}" dt="2022-02-06T19:04:05.519" v="1989" actId="5793"/>
        <pc:sldMkLst>
          <pc:docMk/>
          <pc:sldMk cId="4292726217" sldId="261"/>
        </pc:sldMkLst>
        <pc:spChg chg="mod">
          <ac:chgData name="Kees Vos" userId="8723551d-67e4-47cb-b45c-bba6add5ec7d" providerId="ADAL" clId="{F70BB2C0-12A7-4089-841D-D241D420590A}" dt="2022-02-06T19:04:05.519" v="1989" actId="5793"/>
          <ac:spMkLst>
            <pc:docMk/>
            <pc:sldMk cId="4292726217" sldId="261"/>
            <ac:spMk id="8" creationId="{8ADD84D5-22C5-4DCF-9DE4-3EB87FFF6EDA}"/>
          </ac:spMkLst>
        </pc:spChg>
      </pc:sldChg>
      <pc:sldChg chg="ord">
        <pc:chgData name="Kees Vos" userId="8723551d-67e4-47cb-b45c-bba6add5ec7d" providerId="ADAL" clId="{F70BB2C0-12A7-4089-841D-D241D420590A}" dt="2022-02-06T12:01:41.135" v="1226"/>
        <pc:sldMkLst>
          <pc:docMk/>
          <pc:sldMk cId="1092421154" sldId="262"/>
        </pc:sldMkLst>
      </pc:sldChg>
      <pc:sldChg chg="ord">
        <pc:chgData name="Kees Vos" userId="8723551d-67e4-47cb-b45c-bba6add5ec7d" providerId="ADAL" clId="{F70BB2C0-12A7-4089-841D-D241D420590A}" dt="2022-02-05T11:38:43.234" v="489"/>
        <pc:sldMkLst>
          <pc:docMk/>
          <pc:sldMk cId="2194667164" sldId="263"/>
        </pc:sldMkLst>
      </pc:sldChg>
      <pc:sldChg chg="modSp add del mod ord">
        <pc:chgData name="Kees Vos" userId="8723551d-67e4-47cb-b45c-bba6add5ec7d" providerId="ADAL" clId="{F70BB2C0-12A7-4089-841D-D241D420590A}" dt="2022-02-06T15:35:53.852" v="1607" actId="20577"/>
        <pc:sldMkLst>
          <pc:docMk/>
          <pc:sldMk cId="2908025591" sldId="264"/>
        </pc:sldMkLst>
        <pc:spChg chg="mod">
          <ac:chgData name="Kees Vos" userId="8723551d-67e4-47cb-b45c-bba6add5ec7d" providerId="ADAL" clId="{F70BB2C0-12A7-4089-841D-D241D420590A}" dt="2022-02-05T14:11:21.643" v="1211" actId="20577"/>
          <ac:spMkLst>
            <pc:docMk/>
            <pc:sldMk cId="2908025591" sldId="264"/>
            <ac:spMk id="3" creationId="{6CD3471C-FB07-4A5A-921A-398167FD59E3}"/>
          </ac:spMkLst>
        </pc:spChg>
        <pc:spChg chg="mod">
          <ac:chgData name="Kees Vos" userId="8723551d-67e4-47cb-b45c-bba6add5ec7d" providerId="ADAL" clId="{F70BB2C0-12A7-4089-841D-D241D420590A}" dt="2022-02-06T15:35:53.852" v="1607" actId="20577"/>
          <ac:spMkLst>
            <pc:docMk/>
            <pc:sldMk cId="2908025591" sldId="264"/>
            <ac:spMk id="5" creationId="{DCC9D4C0-2952-4FD4-A226-2DF720DB2B7F}"/>
          </ac:spMkLst>
        </pc:spChg>
      </pc:sldChg>
      <pc:sldChg chg="modSp mod ord">
        <pc:chgData name="Kees Vos" userId="8723551d-67e4-47cb-b45c-bba6add5ec7d" providerId="ADAL" clId="{F70BB2C0-12A7-4089-841D-D241D420590A}" dt="2022-02-06T19:32:06.145" v="2062" actId="20577"/>
        <pc:sldMkLst>
          <pc:docMk/>
          <pc:sldMk cId="2052897706" sldId="265"/>
        </pc:sldMkLst>
        <pc:spChg chg="mod">
          <ac:chgData name="Kees Vos" userId="8723551d-67e4-47cb-b45c-bba6add5ec7d" providerId="ADAL" clId="{F70BB2C0-12A7-4089-841D-D241D420590A}" dt="2022-02-05T14:11:15.988" v="1209" actId="20577"/>
          <ac:spMkLst>
            <pc:docMk/>
            <pc:sldMk cId="2052897706" sldId="265"/>
            <ac:spMk id="3" creationId="{6CD3471C-FB07-4A5A-921A-398167FD59E3}"/>
          </ac:spMkLst>
        </pc:spChg>
        <pc:spChg chg="mod">
          <ac:chgData name="Kees Vos" userId="8723551d-67e4-47cb-b45c-bba6add5ec7d" providerId="ADAL" clId="{F70BB2C0-12A7-4089-841D-D241D420590A}" dt="2022-02-06T19:32:06.145" v="2062" actId="20577"/>
          <ac:spMkLst>
            <pc:docMk/>
            <pc:sldMk cId="2052897706" sldId="265"/>
            <ac:spMk id="5" creationId="{DCC9D4C0-2952-4FD4-A226-2DF720DB2B7F}"/>
          </ac:spMkLst>
        </pc:spChg>
      </pc:sldChg>
      <pc:sldChg chg="addSp modSp mod ord">
        <pc:chgData name="Kees Vos" userId="8723551d-67e4-47cb-b45c-bba6add5ec7d" providerId="ADAL" clId="{F70BB2C0-12A7-4089-841D-D241D420590A}" dt="2022-02-05T12:45:23.581" v="526" actId="20577"/>
        <pc:sldMkLst>
          <pc:docMk/>
          <pc:sldMk cId="3500478694" sldId="266"/>
        </pc:sldMkLst>
        <pc:spChg chg="mod">
          <ac:chgData name="Kees Vos" userId="8723551d-67e4-47cb-b45c-bba6add5ec7d" providerId="ADAL" clId="{F70BB2C0-12A7-4089-841D-D241D420590A}" dt="2022-02-05T12:45:23.581" v="526" actId="20577"/>
          <ac:spMkLst>
            <pc:docMk/>
            <pc:sldMk cId="3500478694" sldId="266"/>
            <ac:spMk id="2" creationId="{367AA8FA-A1E5-4543-837A-148C107EC523}"/>
          </ac:spMkLst>
        </pc:spChg>
        <pc:picChg chg="add mod">
          <ac:chgData name="Kees Vos" userId="8723551d-67e4-47cb-b45c-bba6add5ec7d" providerId="ADAL" clId="{F70BB2C0-12A7-4089-841D-D241D420590A}" dt="2022-02-05T10:52:20.655" v="5" actId="1076"/>
          <ac:picMkLst>
            <pc:docMk/>
            <pc:sldMk cId="3500478694" sldId="266"/>
            <ac:picMk id="6" creationId="{D8F560B2-DAED-4283-B6B3-E4F3A0382FE9}"/>
          </ac:picMkLst>
        </pc:picChg>
      </pc:sldChg>
      <pc:sldChg chg="ord">
        <pc:chgData name="Kees Vos" userId="8723551d-67e4-47cb-b45c-bba6add5ec7d" providerId="ADAL" clId="{F70BB2C0-12A7-4089-841D-D241D420590A}" dt="2022-02-05T11:24:44.016" v="311"/>
        <pc:sldMkLst>
          <pc:docMk/>
          <pc:sldMk cId="931617580" sldId="280"/>
        </pc:sldMkLst>
      </pc:sldChg>
      <pc:sldChg chg="modSp mod ord">
        <pc:chgData name="Kees Vos" userId="8723551d-67e4-47cb-b45c-bba6add5ec7d" providerId="ADAL" clId="{F70BB2C0-12A7-4089-841D-D241D420590A}" dt="2022-02-05T13:53:08.705" v="1037" actId="207"/>
        <pc:sldMkLst>
          <pc:docMk/>
          <pc:sldMk cId="818333744" sldId="321"/>
        </pc:sldMkLst>
        <pc:spChg chg="mod">
          <ac:chgData name="Kees Vos" userId="8723551d-67e4-47cb-b45c-bba6add5ec7d" providerId="ADAL" clId="{F70BB2C0-12A7-4089-841D-D241D420590A}" dt="2022-02-05T13:52:58.737" v="1036" actId="207"/>
          <ac:spMkLst>
            <pc:docMk/>
            <pc:sldMk cId="818333744" sldId="321"/>
            <ac:spMk id="4" creationId="{3755A021-58DE-4BFF-BC60-4ED720795CAA}"/>
          </ac:spMkLst>
        </pc:spChg>
        <pc:spChg chg="mod">
          <ac:chgData name="Kees Vos" userId="8723551d-67e4-47cb-b45c-bba6add5ec7d" providerId="ADAL" clId="{F70BB2C0-12A7-4089-841D-D241D420590A}" dt="2022-02-05T13:52:54.912" v="1035" actId="207"/>
          <ac:spMkLst>
            <pc:docMk/>
            <pc:sldMk cId="818333744" sldId="321"/>
            <ac:spMk id="5" creationId="{6589D822-9C50-47B1-8185-B44AF4D6B6DD}"/>
          </ac:spMkLst>
        </pc:spChg>
        <pc:spChg chg="mod">
          <ac:chgData name="Kees Vos" userId="8723551d-67e4-47cb-b45c-bba6add5ec7d" providerId="ADAL" clId="{F70BB2C0-12A7-4089-841D-D241D420590A}" dt="2022-02-05T13:40:12.792" v="898" actId="14100"/>
          <ac:spMkLst>
            <pc:docMk/>
            <pc:sldMk cId="818333744" sldId="321"/>
            <ac:spMk id="7" creationId="{95D3B7EA-59F1-4516-B713-91729CA0DB78}"/>
          </ac:spMkLst>
        </pc:spChg>
        <pc:spChg chg="mod">
          <ac:chgData name="Kees Vos" userId="8723551d-67e4-47cb-b45c-bba6add5ec7d" providerId="ADAL" clId="{F70BB2C0-12A7-4089-841D-D241D420590A}" dt="2022-02-05T13:39:55.857" v="897" actId="113"/>
          <ac:spMkLst>
            <pc:docMk/>
            <pc:sldMk cId="818333744" sldId="321"/>
            <ac:spMk id="8" creationId="{E973E709-8998-4F19-BD5D-50F1BC9338C7}"/>
          </ac:spMkLst>
        </pc:spChg>
        <pc:spChg chg="mod">
          <ac:chgData name="Kees Vos" userId="8723551d-67e4-47cb-b45c-bba6add5ec7d" providerId="ADAL" clId="{F70BB2C0-12A7-4089-841D-D241D420590A}" dt="2022-02-05T13:39:19.861" v="891" actId="113"/>
          <ac:spMkLst>
            <pc:docMk/>
            <pc:sldMk cId="818333744" sldId="321"/>
            <ac:spMk id="10" creationId="{A7A442B6-B59F-4C49-A224-866BF3B0808D}"/>
          </ac:spMkLst>
        </pc:spChg>
        <pc:spChg chg="mod">
          <ac:chgData name="Kees Vos" userId="8723551d-67e4-47cb-b45c-bba6add5ec7d" providerId="ADAL" clId="{F70BB2C0-12A7-4089-841D-D241D420590A}" dt="2022-02-05T13:53:08.705" v="1037" actId="207"/>
          <ac:spMkLst>
            <pc:docMk/>
            <pc:sldMk cId="818333744" sldId="321"/>
            <ac:spMk id="11" creationId="{E2F4ED5A-AD98-4BBF-9418-D8E79AB6D339}"/>
          </ac:spMkLst>
        </pc:spChg>
        <pc:picChg chg="mod">
          <ac:chgData name="Kees Vos" userId="8723551d-67e4-47cb-b45c-bba6add5ec7d" providerId="ADAL" clId="{F70BB2C0-12A7-4089-841D-D241D420590A}" dt="2022-02-05T13:40:27.748" v="900" actId="14100"/>
          <ac:picMkLst>
            <pc:docMk/>
            <pc:sldMk cId="818333744" sldId="321"/>
            <ac:picMk id="1026" creationId="{594B93C4-5589-40CE-A5E5-C258A3040449}"/>
          </ac:picMkLst>
        </pc:picChg>
        <pc:picChg chg="mod">
          <ac:chgData name="Kees Vos" userId="8723551d-67e4-47cb-b45c-bba6add5ec7d" providerId="ADAL" clId="{F70BB2C0-12A7-4089-841D-D241D420590A}" dt="2022-02-05T13:40:47.528" v="904" actId="14100"/>
          <ac:picMkLst>
            <pc:docMk/>
            <pc:sldMk cId="818333744" sldId="321"/>
            <ac:picMk id="1028" creationId="{9622B2E3-55A4-4733-A1D3-62906D56D997}"/>
          </ac:picMkLst>
        </pc:picChg>
      </pc:sldChg>
      <pc:sldChg chg="addSp delSp modSp mod ord addAnim delAnim modAnim">
        <pc:chgData name="Kees Vos" userId="8723551d-67e4-47cb-b45c-bba6add5ec7d" providerId="ADAL" clId="{F70BB2C0-12A7-4089-841D-D241D420590A}" dt="2022-02-06T19:56:01.245" v="2217"/>
        <pc:sldMkLst>
          <pc:docMk/>
          <pc:sldMk cId="1290518455" sldId="322"/>
        </pc:sldMkLst>
        <pc:spChg chg="mod">
          <ac:chgData name="Kees Vos" userId="8723551d-67e4-47cb-b45c-bba6add5ec7d" providerId="ADAL" clId="{F70BB2C0-12A7-4089-841D-D241D420590A}" dt="2022-02-05T13:43:33.211" v="908" actId="113"/>
          <ac:spMkLst>
            <pc:docMk/>
            <pc:sldMk cId="1290518455" sldId="322"/>
            <ac:spMk id="2" creationId="{A207BBB0-02B0-45C6-B5CE-B5713EE7B72E}"/>
          </ac:spMkLst>
        </pc:spChg>
        <pc:spChg chg="add del mod">
          <ac:chgData name="Kees Vos" userId="8723551d-67e4-47cb-b45c-bba6add5ec7d" providerId="ADAL" clId="{F70BB2C0-12A7-4089-841D-D241D420590A}" dt="2022-02-05T14:05:58.488" v="1075" actId="478"/>
          <ac:spMkLst>
            <pc:docMk/>
            <pc:sldMk cId="1290518455" sldId="322"/>
            <ac:spMk id="3" creationId="{D8929210-0A00-4A7C-9697-2807451FB84A}"/>
          </ac:spMkLst>
        </pc:spChg>
        <pc:spChg chg="mod">
          <ac:chgData name="Kees Vos" userId="8723551d-67e4-47cb-b45c-bba6add5ec7d" providerId="ADAL" clId="{F70BB2C0-12A7-4089-841D-D241D420590A}" dt="2022-02-05T13:43:56.719" v="914" actId="207"/>
          <ac:spMkLst>
            <pc:docMk/>
            <pc:sldMk cId="1290518455" sldId="322"/>
            <ac:spMk id="4" creationId="{3755A021-58DE-4BFF-BC60-4ED720795CAA}"/>
          </ac:spMkLst>
        </pc:spChg>
        <pc:spChg chg="mod">
          <ac:chgData name="Kees Vos" userId="8723551d-67e4-47cb-b45c-bba6add5ec7d" providerId="ADAL" clId="{F70BB2C0-12A7-4089-841D-D241D420590A}" dt="2022-02-05T13:43:22.888" v="906" actId="113"/>
          <ac:spMkLst>
            <pc:docMk/>
            <pc:sldMk cId="1290518455" sldId="322"/>
            <ac:spMk id="10" creationId="{A7A442B6-B59F-4C49-A224-866BF3B0808D}"/>
          </ac:spMkLst>
        </pc:spChg>
        <pc:spChg chg="mod">
          <ac:chgData name="Kees Vos" userId="8723551d-67e4-47cb-b45c-bba6add5ec7d" providerId="ADAL" clId="{F70BB2C0-12A7-4089-841D-D241D420590A}" dt="2022-02-05T13:44:04.780" v="915" actId="207"/>
          <ac:spMkLst>
            <pc:docMk/>
            <pc:sldMk cId="1290518455" sldId="322"/>
            <ac:spMk id="11" creationId="{E2F4ED5A-AD98-4BBF-9418-D8E79AB6D339}"/>
          </ac:spMkLst>
        </pc:spChg>
        <pc:picChg chg="mod">
          <ac:chgData name="Kees Vos" userId="8723551d-67e4-47cb-b45c-bba6add5ec7d" providerId="ADAL" clId="{F70BB2C0-12A7-4089-841D-D241D420590A}" dt="2022-02-05T14:05:34.954" v="1072" actId="1076"/>
          <ac:picMkLst>
            <pc:docMk/>
            <pc:sldMk cId="1290518455" sldId="322"/>
            <ac:picMk id="1026" creationId="{594B93C4-5589-40CE-A5E5-C258A3040449}"/>
          </ac:picMkLst>
        </pc:picChg>
      </pc:sldChg>
      <pc:sldChg chg="addSp delSp del mod">
        <pc:chgData name="Kees Vos" userId="8723551d-67e4-47cb-b45c-bba6add5ec7d" providerId="ADAL" clId="{F70BB2C0-12A7-4089-841D-D241D420590A}" dt="2022-02-05T13:32:11.999" v="883" actId="47"/>
        <pc:sldMkLst>
          <pc:docMk/>
          <pc:sldMk cId="3978304588" sldId="323"/>
        </pc:sldMkLst>
        <pc:picChg chg="add del">
          <ac:chgData name="Kees Vos" userId="8723551d-67e4-47cb-b45c-bba6add5ec7d" providerId="ADAL" clId="{F70BB2C0-12A7-4089-841D-D241D420590A}" dt="2022-02-05T12:48:51.334" v="528" actId="478"/>
          <ac:picMkLst>
            <pc:docMk/>
            <pc:sldMk cId="3978304588" sldId="323"/>
            <ac:picMk id="7" creationId="{23980EC4-BE1E-4887-B466-BE61EA87C5C4}"/>
          </ac:picMkLst>
        </pc:picChg>
      </pc:sldChg>
      <pc:sldChg chg="add del ord">
        <pc:chgData name="Kees Vos" userId="8723551d-67e4-47cb-b45c-bba6add5ec7d" providerId="ADAL" clId="{F70BB2C0-12A7-4089-841D-D241D420590A}" dt="2022-02-05T11:08:39.773" v="21"/>
        <pc:sldMkLst>
          <pc:docMk/>
          <pc:sldMk cId="1204629307" sldId="324"/>
        </pc:sldMkLst>
      </pc:sldChg>
      <pc:sldChg chg="modSp add mod">
        <pc:chgData name="Kees Vos" userId="8723551d-67e4-47cb-b45c-bba6add5ec7d" providerId="ADAL" clId="{F70BB2C0-12A7-4089-841D-D241D420590A}" dt="2022-02-05T13:02:59.423" v="599" actId="1076"/>
        <pc:sldMkLst>
          <pc:docMk/>
          <pc:sldMk cId="1664035989" sldId="324"/>
        </pc:sldMkLst>
        <pc:picChg chg="mod">
          <ac:chgData name="Kees Vos" userId="8723551d-67e4-47cb-b45c-bba6add5ec7d" providerId="ADAL" clId="{F70BB2C0-12A7-4089-841D-D241D420590A}" dt="2022-02-05T13:02:59.423" v="599" actId="1076"/>
          <ac:picMkLst>
            <pc:docMk/>
            <pc:sldMk cId="1664035989" sldId="324"/>
            <ac:picMk id="7" creationId="{23980EC4-BE1E-4887-B466-BE61EA87C5C4}"/>
          </ac:picMkLst>
        </pc:picChg>
      </pc:sldChg>
      <pc:sldChg chg="addSp modSp new mod ord">
        <pc:chgData name="Kees Vos" userId="8723551d-67e4-47cb-b45c-bba6add5ec7d" providerId="ADAL" clId="{F70BB2C0-12A7-4089-841D-D241D420590A}" dt="2022-02-06T19:34:55.242" v="2138" actId="20577"/>
        <pc:sldMkLst>
          <pc:docMk/>
          <pc:sldMk cId="257852167" sldId="325"/>
        </pc:sldMkLst>
        <pc:spChg chg="add mod">
          <ac:chgData name="Kees Vos" userId="8723551d-67e4-47cb-b45c-bba6add5ec7d" providerId="ADAL" clId="{F70BB2C0-12A7-4089-841D-D241D420590A}" dt="2022-02-06T19:34:25.623" v="2107" actId="20577"/>
          <ac:spMkLst>
            <pc:docMk/>
            <pc:sldMk cId="257852167" sldId="325"/>
            <ac:spMk id="3" creationId="{FFEDFF18-D626-43FE-BA17-1A1141054A37}"/>
          </ac:spMkLst>
        </pc:spChg>
        <pc:spChg chg="add mod">
          <ac:chgData name="Kees Vos" userId="8723551d-67e4-47cb-b45c-bba6add5ec7d" providerId="ADAL" clId="{F70BB2C0-12A7-4089-841D-D241D420590A}" dt="2022-02-05T11:11:02.416" v="27"/>
          <ac:spMkLst>
            <pc:docMk/>
            <pc:sldMk cId="257852167" sldId="325"/>
            <ac:spMk id="4" creationId="{9A35D607-9B47-4D45-B83E-E43E979F351C}"/>
          </ac:spMkLst>
        </pc:spChg>
        <pc:spChg chg="add mod">
          <ac:chgData name="Kees Vos" userId="8723551d-67e4-47cb-b45c-bba6add5ec7d" providerId="ADAL" clId="{F70BB2C0-12A7-4089-841D-D241D420590A}" dt="2022-02-06T19:34:55.242" v="2138" actId="20577"/>
          <ac:spMkLst>
            <pc:docMk/>
            <pc:sldMk cId="257852167" sldId="325"/>
            <ac:spMk id="5" creationId="{BFC752AF-DD47-49DC-9A84-3620F4341F3D}"/>
          </ac:spMkLst>
        </pc:spChg>
        <pc:inkChg chg="add mod">
          <ac:chgData name="Kees Vos" userId="8723551d-67e4-47cb-b45c-bba6add5ec7d" providerId="ADAL" clId="{F70BB2C0-12A7-4089-841D-D241D420590A}" dt="2022-02-05T11:11:02.416" v="27"/>
          <ac:inkMkLst>
            <pc:docMk/>
            <pc:sldMk cId="257852167" sldId="325"/>
            <ac:inkMk id="2" creationId="{A54074CA-4BDD-44B3-BB23-A6B664199DFE}"/>
          </ac:inkMkLst>
        </pc:inkChg>
      </pc:sldChg>
      <pc:sldChg chg="delSp add del mod">
        <pc:chgData name="Kees Vos" userId="8723551d-67e4-47cb-b45c-bba6add5ec7d" providerId="ADAL" clId="{F70BB2C0-12A7-4089-841D-D241D420590A}" dt="2022-02-05T12:45:42.802" v="527" actId="47"/>
        <pc:sldMkLst>
          <pc:docMk/>
          <pc:sldMk cId="631125992" sldId="326"/>
        </pc:sldMkLst>
        <pc:picChg chg="del">
          <ac:chgData name="Kees Vos" userId="8723551d-67e4-47cb-b45c-bba6add5ec7d" providerId="ADAL" clId="{F70BB2C0-12A7-4089-841D-D241D420590A}" dt="2022-02-05T11:10:48.441" v="26" actId="478"/>
          <ac:picMkLst>
            <pc:docMk/>
            <pc:sldMk cId="631125992" sldId="326"/>
            <ac:picMk id="7" creationId="{23980EC4-BE1E-4887-B466-BE61EA87C5C4}"/>
          </ac:picMkLst>
        </pc:picChg>
      </pc:sldChg>
      <pc:sldChg chg="addSp delSp modSp new mod">
        <pc:chgData name="Kees Vos" userId="8723551d-67e4-47cb-b45c-bba6add5ec7d" providerId="ADAL" clId="{F70BB2C0-12A7-4089-841D-D241D420590A}" dt="2022-02-06T17:57:37.206" v="1761" actId="1076"/>
        <pc:sldMkLst>
          <pc:docMk/>
          <pc:sldMk cId="3723176963" sldId="327"/>
        </pc:sldMkLst>
        <pc:spChg chg="add mod">
          <ac:chgData name="Kees Vos" userId="8723551d-67e4-47cb-b45c-bba6add5ec7d" providerId="ADAL" clId="{F70BB2C0-12A7-4089-841D-D241D420590A}" dt="2022-02-05T11:32:55.686" v="463"/>
          <ac:spMkLst>
            <pc:docMk/>
            <pc:sldMk cId="3723176963" sldId="327"/>
            <ac:spMk id="2" creationId="{2A145182-1D96-4D50-870A-9695FA1C6231}"/>
          </ac:spMkLst>
        </pc:spChg>
        <pc:spChg chg="add del mod">
          <ac:chgData name="Kees Vos" userId="8723551d-67e4-47cb-b45c-bba6add5ec7d" providerId="ADAL" clId="{F70BB2C0-12A7-4089-841D-D241D420590A}" dt="2022-02-06T12:13:45.541" v="1264" actId="478"/>
          <ac:spMkLst>
            <pc:docMk/>
            <pc:sldMk cId="3723176963" sldId="327"/>
            <ac:spMk id="3" creationId="{056A2B4C-78F8-44C5-AE90-20E579D959F2}"/>
          </ac:spMkLst>
        </pc:spChg>
        <pc:spChg chg="add del">
          <ac:chgData name="Kees Vos" userId="8723551d-67e4-47cb-b45c-bba6add5ec7d" providerId="ADAL" clId="{F70BB2C0-12A7-4089-841D-D241D420590A}" dt="2022-02-06T12:13:49.521" v="1266" actId="478"/>
          <ac:spMkLst>
            <pc:docMk/>
            <pc:sldMk cId="3723176963" sldId="327"/>
            <ac:spMk id="4" creationId="{C1958ED3-DE26-429A-B68B-380C94D5648F}"/>
          </ac:spMkLst>
        </pc:spChg>
        <pc:picChg chg="add mod">
          <ac:chgData name="Kees Vos" userId="8723551d-67e4-47cb-b45c-bba6add5ec7d" providerId="ADAL" clId="{F70BB2C0-12A7-4089-841D-D241D420590A}" dt="2022-02-06T17:57:37.206" v="1761" actId="1076"/>
          <ac:picMkLst>
            <pc:docMk/>
            <pc:sldMk cId="3723176963" sldId="327"/>
            <ac:picMk id="5" creationId="{A54132AE-1A74-4C99-9B23-F12E16378F43}"/>
          </ac:picMkLst>
        </pc:picChg>
        <pc:picChg chg="add mod">
          <ac:chgData name="Kees Vos" userId="8723551d-67e4-47cb-b45c-bba6add5ec7d" providerId="ADAL" clId="{F70BB2C0-12A7-4089-841D-D241D420590A}" dt="2022-02-05T11:36:43.199" v="479" actId="14100"/>
          <ac:picMkLst>
            <pc:docMk/>
            <pc:sldMk cId="3723176963" sldId="327"/>
            <ac:picMk id="1026" creationId="{43DF5D23-61BA-42E4-9F89-38AD5E4B9EB9}"/>
          </ac:picMkLst>
        </pc:picChg>
        <pc:picChg chg="add mod">
          <ac:chgData name="Kees Vos" userId="8723551d-67e4-47cb-b45c-bba6add5ec7d" providerId="ADAL" clId="{F70BB2C0-12A7-4089-841D-D241D420590A}" dt="2022-02-05T11:38:03.283" v="487" actId="14100"/>
          <ac:picMkLst>
            <pc:docMk/>
            <pc:sldMk cId="3723176963" sldId="327"/>
            <ac:picMk id="1028" creationId="{FF59602C-56C5-4CB6-B1E7-CA9B987610D8}"/>
          </ac:picMkLst>
        </pc:picChg>
        <pc:picChg chg="add mod">
          <ac:chgData name="Kees Vos" userId="8723551d-67e4-47cb-b45c-bba6add5ec7d" providerId="ADAL" clId="{F70BB2C0-12A7-4089-841D-D241D420590A}" dt="2022-02-05T11:36:39.395" v="478" actId="1076"/>
          <ac:picMkLst>
            <pc:docMk/>
            <pc:sldMk cId="3723176963" sldId="327"/>
            <ac:picMk id="1030" creationId="{F5C21AB7-BEA9-4210-A192-501272CE0A21}"/>
          </ac:picMkLst>
        </pc:picChg>
        <pc:picChg chg="add mod">
          <ac:chgData name="Kees Vos" userId="8723551d-67e4-47cb-b45c-bba6add5ec7d" providerId="ADAL" clId="{F70BB2C0-12A7-4089-841D-D241D420590A}" dt="2022-02-05T11:37:56.941" v="486" actId="14100"/>
          <ac:picMkLst>
            <pc:docMk/>
            <pc:sldMk cId="3723176963" sldId="327"/>
            <ac:picMk id="1032" creationId="{916C3827-437C-4300-B257-A62417A5BD13}"/>
          </ac:picMkLst>
        </pc:picChg>
      </pc:sldChg>
      <pc:sldChg chg="delSp modSp add mod ord">
        <pc:chgData name="Kees Vos" userId="8723551d-67e4-47cb-b45c-bba6add5ec7d" providerId="ADAL" clId="{F70BB2C0-12A7-4089-841D-D241D420590A}" dt="2022-02-06T19:32:38.829" v="2072" actId="20577"/>
        <pc:sldMkLst>
          <pc:docMk/>
          <pc:sldMk cId="3090007267" sldId="328"/>
        </pc:sldMkLst>
        <pc:spChg chg="mod">
          <ac:chgData name="Kees Vos" userId="8723551d-67e4-47cb-b45c-bba6add5ec7d" providerId="ADAL" clId="{F70BB2C0-12A7-4089-841D-D241D420590A}" dt="2022-02-06T19:32:38.829" v="2072" actId="20577"/>
          <ac:spMkLst>
            <pc:docMk/>
            <pc:sldMk cId="3090007267" sldId="328"/>
            <ac:spMk id="3" creationId="{6CD3471C-FB07-4A5A-921A-398167FD59E3}"/>
          </ac:spMkLst>
        </pc:spChg>
        <pc:spChg chg="del">
          <ac:chgData name="Kees Vos" userId="8723551d-67e4-47cb-b45c-bba6add5ec7d" providerId="ADAL" clId="{F70BB2C0-12A7-4089-841D-D241D420590A}" dt="2022-02-05T13:31:22.147" v="878" actId="478"/>
          <ac:spMkLst>
            <pc:docMk/>
            <pc:sldMk cId="3090007267" sldId="328"/>
            <ac:spMk id="5" creationId="{DCC9D4C0-2952-4FD4-A226-2DF720DB2B7F}"/>
          </ac:spMkLst>
        </pc:spChg>
      </pc:sldChg>
      <pc:sldChg chg="addSp delSp modSp new mod ord">
        <pc:chgData name="Kees Vos" userId="8723551d-67e4-47cb-b45c-bba6add5ec7d" providerId="ADAL" clId="{F70BB2C0-12A7-4089-841D-D241D420590A}" dt="2022-02-06T19:35:26.350" v="2140"/>
        <pc:sldMkLst>
          <pc:docMk/>
          <pc:sldMk cId="2429700205" sldId="329"/>
        </pc:sldMkLst>
        <pc:spChg chg="add mod">
          <ac:chgData name="Kees Vos" userId="8723551d-67e4-47cb-b45c-bba6add5ec7d" providerId="ADAL" clId="{F70BB2C0-12A7-4089-841D-D241D420590A}" dt="2022-02-05T13:02:40.645" v="597"/>
          <ac:spMkLst>
            <pc:docMk/>
            <pc:sldMk cId="2429700205" sldId="329"/>
            <ac:spMk id="4" creationId="{2C30C5CB-24A3-4EF8-8974-FE80B14B7CED}"/>
          </ac:spMkLst>
        </pc:spChg>
        <pc:spChg chg="add del mod">
          <ac:chgData name="Kees Vos" userId="8723551d-67e4-47cb-b45c-bba6add5ec7d" providerId="ADAL" clId="{F70BB2C0-12A7-4089-841D-D241D420590A}" dt="2022-02-05T13:03:34.362" v="604"/>
          <ac:spMkLst>
            <pc:docMk/>
            <pc:sldMk cId="2429700205" sldId="329"/>
            <ac:spMk id="5" creationId="{0F55C3A7-7557-46A2-A8A7-B8CB7FA49241}"/>
          </ac:spMkLst>
        </pc:spChg>
        <pc:spChg chg="add mod">
          <ac:chgData name="Kees Vos" userId="8723551d-67e4-47cb-b45c-bba6add5ec7d" providerId="ADAL" clId="{F70BB2C0-12A7-4089-841D-D241D420590A}" dt="2022-02-05T13:21:07.272" v="827" actId="6549"/>
          <ac:spMkLst>
            <pc:docMk/>
            <pc:sldMk cId="2429700205" sldId="329"/>
            <ac:spMk id="7" creationId="{2C9FE010-1AE9-4CA8-9B95-F09249208A6E}"/>
          </ac:spMkLst>
        </pc:spChg>
        <pc:picChg chg="add mod">
          <ac:chgData name="Kees Vos" userId="8723551d-67e4-47cb-b45c-bba6add5ec7d" providerId="ADAL" clId="{F70BB2C0-12A7-4089-841D-D241D420590A}" dt="2022-02-05T13:20:18.942" v="795" actId="1076"/>
          <ac:picMkLst>
            <pc:docMk/>
            <pc:sldMk cId="2429700205" sldId="329"/>
            <ac:picMk id="3" creationId="{867B74E3-09D4-4397-989A-EACD8879DD30}"/>
          </ac:picMkLst>
        </pc:picChg>
        <pc:inkChg chg="add del mod">
          <ac:chgData name="Kees Vos" userId="8723551d-67e4-47cb-b45c-bba6add5ec7d" providerId="ADAL" clId="{F70BB2C0-12A7-4089-841D-D241D420590A}" dt="2022-02-05T13:03:34.362" v="604"/>
          <ac:inkMkLst>
            <pc:docMk/>
            <pc:sldMk cId="2429700205" sldId="329"/>
            <ac:inkMk id="6" creationId="{B1686902-00EE-4AE1-88D5-C438AEBF5D26}"/>
          </ac:inkMkLst>
        </pc:inkChg>
        <pc:inkChg chg="add mod">
          <ac:chgData name="Kees Vos" userId="8723551d-67e4-47cb-b45c-bba6add5ec7d" providerId="ADAL" clId="{F70BB2C0-12A7-4089-841D-D241D420590A}" dt="2022-02-05T13:20:26.384" v="796"/>
          <ac:inkMkLst>
            <pc:docMk/>
            <pc:sldMk cId="2429700205" sldId="329"/>
            <ac:inkMk id="8" creationId="{7D425C92-46D2-4B9B-895F-B2E39005DD05}"/>
          </ac:inkMkLst>
        </pc:inkChg>
      </pc:sldChg>
      <pc:sldChg chg="addSp delSp modSp new mod ord">
        <pc:chgData name="Kees Vos" userId="8723551d-67e4-47cb-b45c-bba6add5ec7d" providerId="ADAL" clId="{F70BB2C0-12A7-4089-841D-D241D420590A}" dt="2022-02-06T12:02:37.184" v="1238"/>
        <pc:sldMkLst>
          <pc:docMk/>
          <pc:sldMk cId="3739376750" sldId="330"/>
        </pc:sldMkLst>
        <pc:spChg chg="add mod">
          <ac:chgData name="Kees Vos" userId="8723551d-67e4-47cb-b45c-bba6add5ec7d" providerId="ADAL" clId="{F70BB2C0-12A7-4089-841D-D241D420590A}" dt="2022-02-05T14:11:35.619" v="1215" actId="20577"/>
          <ac:spMkLst>
            <pc:docMk/>
            <pc:sldMk cId="3739376750" sldId="330"/>
            <ac:spMk id="2" creationId="{397ADD5A-E84F-46DE-816F-6EA4C353AC10}"/>
          </ac:spMkLst>
        </pc:spChg>
        <pc:spChg chg="add mod">
          <ac:chgData name="Kees Vos" userId="8723551d-67e4-47cb-b45c-bba6add5ec7d" providerId="ADAL" clId="{F70BB2C0-12A7-4089-841D-D241D420590A}" dt="2022-02-05T13:23:13.129" v="842" actId="1076"/>
          <ac:spMkLst>
            <pc:docMk/>
            <pc:sldMk cId="3739376750" sldId="330"/>
            <ac:spMk id="4" creationId="{57180C0F-7047-425D-A364-25540879A18B}"/>
          </ac:spMkLst>
        </pc:spChg>
        <pc:spChg chg="add del">
          <ac:chgData name="Kees Vos" userId="8723551d-67e4-47cb-b45c-bba6add5ec7d" providerId="ADAL" clId="{F70BB2C0-12A7-4089-841D-D241D420590A}" dt="2022-02-05T13:15:54.828" v="733" actId="478"/>
          <ac:spMkLst>
            <pc:docMk/>
            <pc:sldMk cId="3739376750" sldId="330"/>
            <ac:spMk id="5" creationId="{A37E9448-DB5A-43A9-BBAC-53BAEC59B5E4}"/>
          </ac:spMkLst>
        </pc:spChg>
        <pc:spChg chg="add mod">
          <ac:chgData name="Kees Vos" userId="8723551d-67e4-47cb-b45c-bba6add5ec7d" providerId="ADAL" clId="{F70BB2C0-12A7-4089-841D-D241D420590A}" dt="2022-02-05T13:24:19.794" v="853" actId="164"/>
          <ac:spMkLst>
            <pc:docMk/>
            <pc:sldMk cId="3739376750" sldId="330"/>
            <ac:spMk id="6" creationId="{D722D23B-D967-4193-B99D-135188921C37}"/>
          </ac:spMkLst>
        </pc:spChg>
        <pc:spChg chg="add mod">
          <ac:chgData name="Kees Vos" userId="8723551d-67e4-47cb-b45c-bba6add5ec7d" providerId="ADAL" clId="{F70BB2C0-12A7-4089-841D-D241D420590A}" dt="2022-02-05T13:24:19.794" v="853" actId="164"/>
          <ac:spMkLst>
            <pc:docMk/>
            <pc:sldMk cId="3739376750" sldId="330"/>
            <ac:spMk id="7" creationId="{C47584C2-5FE7-461F-9D04-822971FA3CF7}"/>
          </ac:spMkLst>
        </pc:spChg>
        <pc:spChg chg="add mod">
          <ac:chgData name="Kees Vos" userId="8723551d-67e4-47cb-b45c-bba6add5ec7d" providerId="ADAL" clId="{F70BB2C0-12A7-4089-841D-D241D420590A}" dt="2022-02-05T13:24:19.794" v="853" actId="164"/>
          <ac:spMkLst>
            <pc:docMk/>
            <pc:sldMk cId="3739376750" sldId="330"/>
            <ac:spMk id="8" creationId="{3FD28175-1645-4274-BFE8-E40AAF7156B3}"/>
          </ac:spMkLst>
        </pc:spChg>
        <pc:spChg chg="add mod">
          <ac:chgData name="Kees Vos" userId="8723551d-67e4-47cb-b45c-bba6add5ec7d" providerId="ADAL" clId="{F70BB2C0-12A7-4089-841D-D241D420590A}" dt="2022-02-05T13:24:19.794" v="853" actId="164"/>
          <ac:spMkLst>
            <pc:docMk/>
            <pc:sldMk cId="3739376750" sldId="330"/>
            <ac:spMk id="9" creationId="{7EEA1439-612F-4105-B901-B903CD9DF551}"/>
          </ac:spMkLst>
        </pc:spChg>
        <pc:spChg chg="add mod">
          <ac:chgData name="Kees Vos" userId="8723551d-67e4-47cb-b45c-bba6add5ec7d" providerId="ADAL" clId="{F70BB2C0-12A7-4089-841D-D241D420590A}" dt="2022-02-05T13:24:19.794" v="853" actId="164"/>
          <ac:spMkLst>
            <pc:docMk/>
            <pc:sldMk cId="3739376750" sldId="330"/>
            <ac:spMk id="10" creationId="{338710CB-7300-4BB8-A939-31833830AD97}"/>
          </ac:spMkLst>
        </pc:spChg>
        <pc:spChg chg="add mod">
          <ac:chgData name="Kees Vos" userId="8723551d-67e4-47cb-b45c-bba6add5ec7d" providerId="ADAL" clId="{F70BB2C0-12A7-4089-841D-D241D420590A}" dt="2022-02-05T13:24:19.794" v="853" actId="164"/>
          <ac:spMkLst>
            <pc:docMk/>
            <pc:sldMk cId="3739376750" sldId="330"/>
            <ac:spMk id="11" creationId="{8B6E725D-B3D1-4F33-8F9B-A76A8926CB76}"/>
          </ac:spMkLst>
        </pc:spChg>
        <pc:spChg chg="add mod">
          <ac:chgData name="Kees Vos" userId="8723551d-67e4-47cb-b45c-bba6add5ec7d" providerId="ADAL" clId="{F70BB2C0-12A7-4089-841D-D241D420590A}" dt="2022-02-05T13:24:19.794" v="853" actId="164"/>
          <ac:spMkLst>
            <pc:docMk/>
            <pc:sldMk cId="3739376750" sldId="330"/>
            <ac:spMk id="12" creationId="{45A720CD-B44C-48CD-BF0A-877CBA9AEA17}"/>
          </ac:spMkLst>
        </pc:spChg>
        <pc:spChg chg="add mod">
          <ac:chgData name="Kees Vos" userId="8723551d-67e4-47cb-b45c-bba6add5ec7d" providerId="ADAL" clId="{F70BB2C0-12A7-4089-841D-D241D420590A}" dt="2022-02-05T13:24:19.794" v="853" actId="164"/>
          <ac:spMkLst>
            <pc:docMk/>
            <pc:sldMk cId="3739376750" sldId="330"/>
            <ac:spMk id="13" creationId="{0FB9DEBA-2F0C-4B63-923D-B2382FB31949}"/>
          </ac:spMkLst>
        </pc:spChg>
        <pc:spChg chg="add mod">
          <ac:chgData name="Kees Vos" userId="8723551d-67e4-47cb-b45c-bba6add5ec7d" providerId="ADAL" clId="{F70BB2C0-12A7-4089-841D-D241D420590A}" dt="2022-02-05T13:24:19.794" v="853" actId="164"/>
          <ac:spMkLst>
            <pc:docMk/>
            <pc:sldMk cId="3739376750" sldId="330"/>
            <ac:spMk id="15" creationId="{568AE24B-77EF-42AD-92B6-750B4971CDA1}"/>
          </ac:spMkLst>
        </pc:spChg>
        <pc:spChg chg="add mod">
          <ac:chgData name="Kees Vos" userId="8723551d-67e4-47cb-b45c-bba6add5ec7d" providerId="ADAL" clId="{F70BB2C0-12A7-4089-841D-D241D420590A}" dt="2022-02-05T13:24:19.794" v="853" actId="164"/>
          <ac:spMkLst>
            <pc:docMk/>
            <pc:sldMk cId="3739376750" sldId="330"/>
            <ac:spMk id="16" creationId="{B153FE93-B0B4-4182-84C7-70AF6038C659}"/>
          </ac:spMkLst>
        </pc:spChg>
        <pc:spChg chg="add mod">
          <ac:chgData name="Kees Vos" userId="8723551d-67e4-47cb-b45c-bba6add5ec7d" providerId="ADAL" clId="{F70BB2C0-12A7-4089-841D-D241D420590A}" dt="2022-02-05T14:11:51.725" v="1216" actId="14100"/>
          <ac:spMkLst>
            <pc:docMk/>
            <pc:sldMk cId="3739376750" sldId="330"/>
            <ac:spMk id="17" creationId="{51A0744C-96AE-42DA-A9E3-D38D29717217}"/>
          </ac:spMkLst>
        </pc:spChg>
        <pc:grpChg chg="add mod">
          <ac:chgData name="Kees Vos" userId="8723551d-67e4-47cb-b45c-bba6add5ec7d" providerId="ADAL" clId="{F70BB2C0-12A7-4089-841D-D241D420590A}" dt="2022-02-05T13:24:28.072" v="855" actId="1076"/>
          <ac:grpSpMkLst>
            <pc:docMk/>
            <pc:sldMk cId="3739376750" sldId="330"/>
            <ac:grpSpMk id="14" creationId="{BBA5213C-7329-4A3E-87CE-F758CC9A33C8}"/>
          </ac:grpSpMkLst>
        </pc:grpChg>
        <pc:picChg chg="add mod">
          <ac:chgData name="Kees Vos" userId="8723551d-67e4-47cb-b45c-bba6add5ec7d" providerId="ADAL" clId="{F70BB2C0-12A7-4089-841D-D241D420590A}" dt="2022-02-05T13:24:31.291" v="856" actId="1076"/>
          <ac:picMkLst>
            <pc:docMk/>
            <pc:sldMk cId="3739376750" sldId="330"/>
            <ac:picMk id="1026" creationId="{547D20A9-94F6-481D-9B78-FF851C131B2F}"/>
          </ac:picMkLst>
        </pc:picChg>
        <pc:inkChg chg="add mod">
          <ac:chgData name="Kees Vos" userId="8723551d-67e4-47cb-b45c-bba6add5ec7d" providerId="ADAL" clId="{F70BB2C0-12A7-4089-841D-D241D420590A}" dt="2022-02-05T13:07:55.685" v="631"/>
          <ac:inkMkLst>
            <pc:docMk/>
            <pc:sldMk cId="3739376750" sldId="330"/>
            <ac:inkMk id="3" creationId="{6A5737D5-6238-4769-8362-B6C45EFFB42C}"/>
          </ac:inkMkLst>
        </pc:inkChg>
      </pc:sldChg>
      <pc:sldChg chg="addSp modSp new mod">
        <pc:chgData name="Kees Vos" userId="8723551d-67e4-47cb-b45c-bba6add5ec7d" providerId="ADAL" clId="{F70BB2C0-12A7-4089-841D-D241D420590A}" dt="2022-02-05T13:47:08.060" v="1034" actId="20577"/>
        <pc:sldMkLst>
          <pc:docMk/>
          <pc:sldMk cId="2198188904" sldId="331"/>
        </pc:sldMkLst>
        <pc:spChg chg="add mod">
          <ac:chgData name="Kees Vos" userId="8723551d-67e4-47cb-b45c-bba6add5ec7d" providerId="ADAL" clId="{F70BB2C0-12A7-4089-841D-D241D420590A}" dt="2022-02-05T13:47:08.060" v="1034" actId="20577"/>
          <ac:spMkLst>
            <pc:docMk/>
            <pc:sldMk cId="2198188904" sldId="331"/>
            <ac:spMk id="2" creationId="{CC80C0A4-3185-4E9D-AD73-6F9FA84E1049}"/>
          </ac:spMkLst>
        </pc:spChg>
        <pc:inkChg chg="add mod">
          <ac:chgData name="Kees Vos" userId="8723551d-67e4-47cb-b45c-bba6add5ec7d" providerId="ADAL" clId="{F70BB2C0-12A7-4089-841D-D241D420590A}" dt="2022-02-05T13:44:30.853" v="917"/>
          <ac:inkMkLst>
            <pc:docMk/>
            <pc:sldMk cId="2198188904" sldId="331"/>
            <ac:inkMk id="3" creationId="{CAED63A5-A701-45E5-B36E-299F9D4C09F4}"/>
          </ac:inkMkLst>
        </pc:inkChg>
      </pc:sldChg>
      <pc:sldChg chg="addSp modSp new mod">
        <pc:chgData name="Kees Vos" userId="8723551d-67e4-47cb-b45c-bba6add5ec7d" providerId="ADAL" clId="{F70BB2C0-12A7-4089-841D-D241D420590A}" dt="2022-02-05T13:46:40.507" v="1017" actId="20577"/>
        <pc:sldMkLst>
          <pc:docMk/>
          <pc:sldMk cId="417110417" sldId="332"/>
        </pc:sldMkLst>
        <pc:spChg chg="add mod">
          <ac:chgData name="Kees Vos" userId="8723551d-67e4-47cb-b45c-bba6add5ec7d" providerId="ADAL" clId="{F70BB2C0-12A7-4089-841D-D241D420590A}" dt="2022-02-05T13:46:40.507" v="1017" actId="20577"/>
          <ac:spMkLst>
            <pc:docMk/>
            <pc:sldMk cId="417110417" sldId="332"/>
            <ac:spMk id="2" creationId="{F5D44A83-11A8-4C77-BE18-3A4B7B1FC19C}"/>
          </ac:spMkLst>
        </pc:spChg>
        <pc:inkChg chg="add mod">
          <ac:chgData name="Kees Vos" userId="8723551d-67e4-47cb-b45c-bba6add5ec7d" providerId="ADAL" clId="{F70BB2C0-12A7-4089-841D-D241D420590A}" dt="2022-02-05T13:44:33.371" v="918"/>
          <ac:inkMkLst>
            <pc:docMk/>
            <pc:sldMk cId="417110417" sldId="332"/>
            <ac:inkMk id="3" creationId="{024DEA7C-2CFF-43F5-AE2B-2A5EF4C6E1EF}"/>
          </ac:inkMkLst>
        </pc:inkChg>
      </pc:sldChg>
      <pc:sldChg chg="addSp modSp new mod">
        <pc:chgData name="Kees Vos" userId="8723551d-67e4-47cb-b45c-bba6add5ec7d" providerId="ADAL" clId="{F70BB2C0-12A7-4089-841D-D241D420590A}" dt="2022-02-05T13:45:40.552" v="977" actId="20577"/>
        <pc:sldMkLst>
          <pc:docMk/>
          <pc:sldMk cId="42012935" sldId="333"/>
        </pc:sldMkLst>
        <pc:spChg chg="add mod">
          <ac:chgData name="Kees Vos" userId="8723551d-67e4-47cb-b45c-bba6add5ec7d" providerId="ADAL" clId="{F70BB2C0-12A7-4089-841D-D241D420590A}" dt="2022-02-05T13:45:40.552" v="977" actId="20577"/>
          <ac:spMkLst>
            <pc:docMk/>
            <pc:sldMk cId="42012935" sldId="333"/>
            <ac:spMk id="2" creationId="{C4E805FB-2BD0-4A6B-9E48-FFA105757D5E}"/>
          </ac:spMkLst>
        </pc:spChg>
        <pc:inkChg chg="add mod">
          <ac:chgData name="Kees Vos" userId="8723551d-67e4-47cb-b45c-bba6add5ec7d" providerId="ADAL" clId="{F70BB2C0-12A7-4089-841D-D241D420590A}" dt="2022-02-05T13:44:35.744" v="919"/>
          <ac:inkMkLst>
            <pc:docMk/>
            <pc:sldMk cId="42012935" sldId="333"/>
            <ac:inkMk id="3" creationId="{C7E1292F-6ECA-414A-A8ED-D67E43ABEC89}"/>
          </ac:inkMkLst>
        </pc:inkChg>
      </pc:sldChg>
      <pc:sldChg chg="modSp add del mod">
        <pc:chgData name="Kees Vos" userId="8723551d-67e4-47cb-b45c-bba6add5ec7d" providerId="ADAL" clId="{F70BB2C0-12A7-4089-841D-D241D420590A}" dt="2022-02-05T13:31:14.040" v="877" actId="47"/>
        <pc:sldMkLst>
          <pc:docMk/>
          <pc:sldMk cId="2704786214" sldId="333"/>
        </pc:sldMkLst>
        <pc:spChg chg="mod">
          <ac:chgData name="Kees Vos" userId="8723551d-67e4-47cb-b45c-bba6add5ec7d" providerId="ADAL" clId="{F70BB2C0-12A7-4089-841D-D241D420590A}" dt="2022-02-05T13:29:30.098" v="876" actId="6549"/>
          <ac:spMkLst>
            <pc:docMk/>
            <pc:sldMk cId="2704786214" sldId="333"/>
            <ac:spMk id="2" creationId="{367AA8FA-A1E5-4543-837A-148C107EC523}"/>
          </ac:spMkLst>
        </pc:spChg>
      </pc:sldChg>
      <pc:sldChg chg="addSp modSp new mod">
        <pc:chgData name="Kees Vos" userId="8723551d-67e4-47cb-b45c-bba6add5ec7d" providerId="ADAL" clId="{F70BB2C0-12A7-4089-841D-D241D420590A}" dt="2022-02-05T13:46:15.803" v="1002" actId="20577"/>
        <pc:sldMkLst>
          <pc:docMk/>
          <pc:sldMk cId="2695863152" sldId="334"/>
        </pc:sldMkLst>
        <pc:spChg chg="add mod">
          <ac:chgData name="Kees Vos" userId="8723551d-67e4-47cb-b45c-bba6add5ec7d" providerId="ADAL" clId="{F70BB2C0-12A7-4089-841D-D241D420590A}" dt="2022-02-05T13:46:15.803" v="1002" actId="20577"/>
          <ac:spMkLst>
            <pc:docMk/>
            <pc:sldMk cId="2695863152" sldId="334"/>
            <ac:spMk id="2" creationId="{BCA28654-32FF-4DE1-8D0B-C22B1F0C51AF}"/>
          </ac:spMkLst>
        </pc:spChg>
        <pc:inkChg chg="add mod">
          <ac:chgData name="Kees Vos" userId="8723551d-67e4-47cb-b45c-bba6add5ec7d" providerId="ADAL" clId="{F70BB2C0-12A7-4089-841D-D241D420590A}" dt="2022-02-05T13:45:52.425" v="978"/>
          <ac:inkMkLst>
            <pc:docMk/>
            <pc:sldMk cId="2695863152" sldId="334"/>
            <ac:inkMk id="3" creationId="{650018DE-4BFF-48DD-BC57-346910E8D620}"/>
          </ac:inkMkLst>
        </pc:inkChg>
      </pc:sldChg>
      <pc:sldChg chg="addSp modSp new mod">
        <pc:chgData name="Kees Vos" userId="8723551d-67e4-47cb-b45c-bba6add5ec7d" providerId="ADAL" clId="{F70BB2C0-12A7-4089-841D-D241D420590A}" dt="2022-02-06T19:33:41.337" v="2076" actId="1076"/>
        <pc:sldMkLst>
          <pc:docMk/>
          <pc:sldMk cId="2984761309" sldId="335"/>
        </pc:sldMkLst>
        <pc:spChg chg="add mod">
          <ac:chgData name="Kees Vos" userId="8723551d-67e4-47cb-b45c-bba6add5ec7d" providerId="ADAL" clId="{F70BB2C0-12A7-4089-841D-D241D420590A}" dt="2022-02-06T19:33:41.337" v="2076" actId="1076"/>
          <ac:spMkLst>
            <pc:docMk/>
            <pc:sldMk cId="2984761309" sldId="335"/>
            <ac:spMk id="2" creationId="{52806238-B1AC-4FF5-9591-4B85D2D386CA}"/>
          </ac:spMkLst>
        </pc:spChg>
        <pc:inkChg chg="add mod">
          <ac:chgData name="Kees Vos" userId="8723551d-67e4-47cb-b45c-bba6add5ec7d" providerId="ADAL" clId="{F70BB2C0-12A7-4089-841D-D241D420590A}" dt="2022-02-05T13:44:38.147" v="920"/>
          <ac:inkMkLst>
            <pc:docMk/>
            <pc:sldMk cId="2984761309" sldId="335"/>
            <ac:inkMk id="3" creationId="{AC73523F-8863-428E-ABD4-96CBC6723D8F}"/>
          </ac:inkMkLst>
        </pc:inkChg>
      </pc:sldChg>
      <pc:sldChg chg="addSp delSp modSp add mod ord">
        <pc:chgData name="Kees Vos" userId="8723551d-67e4-47cb-b45c-bba6add5ec7d" providerId="ADAL" clId="{F70BB2C0-12A7-4089-841D-D241D420590A}" dt="2022-02-06T15:15:39.489" v="1275"/>
        <pc:sldMkLst>
          <pc:docMk/>
          <pc:sldMk cId="136900243" sldId="336"/>
        </pc:sldMkLst>
        <pc:spChg chg="mod">
          <ac:chgData name="Kees Vos" userId="8723551d-67e4-47cb-b45c-bba6add5ec7d" providerId="ADAL" clId="{F70BB2C0-12A7-4089-841D-D241D420590A}" dt="2022-02-05T14:11:25.898" v="1213" actId="20577"/>
          <ac:spMkLst>
            <pc:docMk/>
            <pc:sldMk cId="136900243" sldId="336"/>
            <ac:spMk id="2" creationId="{367AA8FA-A1E5-4543-837A-148C107EC523}"/>
          </ac:spMkLst>
        </pc:spChg>
        <pc:spChg chg="del">
          <ac:chgData name="Kees Vos" userId="8723551d-67e4-47cb-b45c-bba6add5ec7d" providerId="ADAL" clId="{F70BB2C0-12A7-4089-841D-D241D420590A}" dt="2022-02-06T12:03:01.912" v="1239" actId="478"/>
          <ac:spMkLst>
            <pc:docMk/>
            <pc:sldMk cId="136900243" sldId="336"/>
            <ac:spMk id="8" creationId="{8ADD84D5-22C5-4DCF-9DE4-3EB87FFF6EDA}"/>
          </ac:spMkLst>
        </pc:spChg>
        <pc:spChg chg="add mod">
          <ac:chgData name="Kees Vos" userId="8723551d-67e4-47cb-b45c-bba6add5ec7d" providerId="ADAL" clId="{F70BB2C0-12A7-4089-841D-D241D420590A}" dt="2022-02-06T12:08:27.898" v="1261" actId="1076"/>
          <ac:spMkLst>
            <pc:docMk/>
            <pc:sldMk cId="136900243" sldId="336"/>
            <ac:spMk id="9" creationId="{A297FA6A-C9CE-49FD-BF99-135127784B96}"/>
          </ac:spMkLst>
        </pc:spChg>
        <pc:spChg chg="add del mod">
          <ac:chgData name="Kees Vos" userId="8723551d-67e4-47cb-b45c-bba6add5ec7d" providerId="ADAL" clId="{F70BB2C0-12A7-4089-841D-D241D420590A}" dt="2022-02-06T15:15:39.489" v="1275"/>
          <ac:spMkLst>
            <pc:docMk/>
            <pc:sldMk cId="136900243" sldId="336"/>
            <ac:spMk id="10" creationId="{98CACBFF-18A2-4496-ADC9-2356F67B78ED}"/>
          </ac:spMkLst>
        </pc:spChg>
        <pc:spChg chg="add del mod">
          <ac:chgData name="Kees Vos" userId="8723551d-67e4-47cb-b45c-bba6add5ec7d" providerId="ADAL" clId="{F70BB2C0-12A7-4089-841D-D241D420590A}" dt="2022-02-06T15:15:39.489" v="1275"/>
          <ac:spMkLst>
            <pc:docMk/>
            <pc:sldMk cId="136900243" sldId="336"/>
            <ac:spMk id="12" creationId="{C97AF3B0-879C-4A63-BEEF-B0699662CE64}"/>
          </ac:spMkLst>
        </pc:spChg>
        <pc:picChg chg="add del mod modCrop">
          <ac:chgData name="Kees Vos" userId="8723551d-67e4-47cb-b45c-bba6add5ec7d" providerId="ADAL" clId="{F70BB2C0-12A7-4089-841D-D241D420590A}" dt="2022-02-06T12:06:07.272" v="1244" actId="478"/>
          <ac:picMkLst>
            <pc:docMk/>
            <pc:sldMk cId="136900243" sldId="336"/>
            <ac:picMk id="5" creationId="{B432DBB0-ECB6-4F9C-BDF6-5FEB4CE1B4AF}"/>
          </ac:picMkLst>
        </pc:picChg>
        <pc:picChg chg="add mod">
          <ac:chgData name="Kees Vos" userId="8723551d-67e4-47cb-b45c-bba6add5ec7d" providerId="ADAL" clId="{F70BB2C0-12A7-4089-841D-D241D420590A}" dt="2022-02-06T12:06:22.122" v="1247" actId="1076"/>
          <ac:picMkLst>
            <pc:docMk/>
            <pc:sldMk cId="136900243" sldId="336"/>
            <ac:picMk id="1026" creationId="{FA1DBCD4-CC4D-4C03-9B7E-DACEB705DD49}"/>
          </ac:picMkLst>
        </pc:picChg>
        <pc:inkChg chg="add del mod">
          <ac:chgData name="Kees Vos" userId="8723551d-67e4-47cb-b45c-bba6add5ec7d" providerId="ADAL" clId="{F70BB2C0-12A7-4089-841D-D241D420590A}" dt="2022-02-06T15:15:39.489" v="1275"/>
          <ac:inkMkLst>
            <pc:docMk/>
            <pc:sldMk cId="136900243" sldId="336"/>
            <ac:inkMk id="11" creationId="{A1C4C4A1-D12E-4DE3-B1FF-A469B374207E}"/>
          </ac:inkMkLst>
        </pc:inkChg>
      </pc:sldChg>
      <pc:sldChg chg="addSp modSp new mod">
        <pc:chgData name="Kees Vos" userId="8723551d-67e4-47cb-b45c-bba6add5ec7d" providerId="ADAL" clId="{F70BB2C0-12A7-4089-841D-D241D420590A}" dt="2022-02-06T19:50:21.080" v="2193" actId="6549"/>
        <pc:sldMkLst>
          <pc:docMk/>
          <pc:sldMk cId="503163668" sldId="337"/>
        </pc:sldMkLst>
        <pc:spChg chg="add mod">
          <ac:chgData name="Kees Vos" userId="8723551d-67e4-47cb-b45c-bba6add5ec7d" providerId="ADAL" clId="{F70BB2C0-12A7-4089-841D-D241D420590A}" dt="2022-02-06T15:16:42.609" v="1341" actId="20577"/>
          <ac:spMkLst>
            <pc:docMk/>
            <pc:sldMk cId="503163668" sldId="337"/>
            <ac:spMk id="2" creationId="{4E5A4618-A26C-4DD4-8099-05087B462F97}"/>
          </ac:spMkLst>
        </pc:spChg>
        <pc:spChg chg="add mod">
          <ac:chgData name="Kees Vos" userId="8723551d-67e4-47cb-b45c-bba6add5ec7d" providerId="ADAL" clId="{F70BB2C0-12A7-4089-841D-D241D420590A}" dt="2022-02-06T15:15:43.395" v="1276"/>
          <ac:spMkLst>
            <pc:docMk/>
            <pc:sldMk cId="503163668" sldId="337"/>
            <ac:spMk id="4" creationId="{89F16BD3-7F3E-40F0-B8E3-2EE885ECA7EA}"/>
          </ac:spMkLst>
        </pc:spChg>
        <pc:spChg chg="add mod">
          <ac:chgData name="Kees Vos" userId="8723551d-67e4-47cb-b45c-bba6add5ec7d" providerId="ADAL" clId="{F70BB2C0-12A7-4089-841D-D241D420590A}" dt="2022-02-06T19:50:21.080" v="2193" actId="6549"/>
          <ac:spMkLst>
            <pc:docMk/>
            <pc:sldMk cId="503163668" sldId="337"/>
            <ac:spMk id="5" creationId="{529601B4-7935-4B8C-AB83-6995654E801D}"/>
          </ac:spMkLst>
        </pc:spChg>
        <pc:inkChg chg="add mod">
          <ac:chgData name="Kees Vos" userId="8723551d-67e4-47cb-b45c-bba6add5ec7d" providerId="ADAL" clId="{F70BB2C0-12A7-4089-841D-D241D420590A}" dt="2022-02-06T15:15:43.395" v="1276"/>
          <ac:inkMkLst>
            <pc:docMk/>
            <pc:sldMk cId="503163668" sldId="337"/>
            <ac:inkMk id="3" creationId="{A4C6C891-900A-4D4B-9FE5-7E066A86FE9D}"/>
          </ac:inkMkLst>
        </pc:inkChg>
      </pc:sldChg>
      <pc:sldChg chg="modSp add mod">
        <pc:chgData name="Kees Vos" userId="8723551d-67e4-47cb-b45c-bba6add5ec7d" providerId="ADAL" clId="{F70BB2C0-12A7-4089-841D-D241D420590A}" dt="2022-02-06T19:36:00.653" v="2142" actId="20577"/>
        <pc:sldMkLst>
          <pc:docMk/>
          <pc:sldMk cId="1933557814" sldId="338"/>
        </pc:sldMkLst>
        <pc:spChg chg="mod">
          <ac:chgData name="Kees Vos" userId="8723551d-67e4-47cb-b45c-bba6add5ec7d" providerId="ADAL" clId="{F70BB2C0-12A7-4089-841D-D241D420590A}" dt="2022-02-06T19:36:00.653" v="2142" actId="20577"/>
          <ac:spMkLst>
            <pc:docMk/>
            <pc:sldMk cId="1933557814" sldId="338"/>
            <ac:spMk id="2" creationId="{367AA8FA-A1E5-4543-837A-148C107EC523}"/>
          </ac:spMkLst>
        </pc:spChg>
      </pc:sldChg>
    </pc:docChg>
  </pc:docChgLst>
  <pc:docChgLst>
    <pc:chgData name="Kees Vos" userId="8723551d-67e4-47cb-b45c-bba6add5ec7d" providerId="ADAL" clId="{F013D18A-A090-47CD-96A9-B13DDBFC5BCD}"/>
    <pc:docChg chg="custSel addSld delSld modSld sldOrd">
      <pc:chgData name="Kees Vos" userId="8723551d-67e4-47cb-b45c-bba6add5ec7d" providerId="ADAL" clId="{F013D18A-A090-47CD-96A9-B13DDBFC5BCD}" dt="2022-01-20T08:31:47.510" v="44" actId="255"/>
      <pc:docMkLst>
        <pc:docMk/>
      </pc:docMkLst>
      <pc:sldChg chg="modSp mod">
        <pc:chgData name="Kees Vos" userId="8723551d-67e4-47cb-b45c-bba6add5ec7d" providerId="ADAL" clId="{F013D18A-A090-47CD-96A9-B13DDBFC5BCD}" dt="2022-01-20T08:31:47.510" v="44" actId="255"/>
        <pc:sldMkLst>
          <pc:docMk/>
          <pc:sldMk cId="1528880467" sldId="257"/>
        </pc:sldMkLst>
        <pc:spChg chg="mod">
          <ac:chgData name="Kees Vos" userId="8723551d-67e4-47cb-b45c-bba6add5ec7d" providerId="ADAL" clId="{F013D18A-A090-47CD-96A9-B13DDBFC5BCD}" dt="2022-01-20T08:31:47.510" v="44" actId="255"/>
          <ac:spMkLst>
            <pc:docMk/>
            <pc:sldMk cId="1528880467" sldId="257"/>
            <ac:spMk id="8" creationId="{8ADD84D5-22C5-4DCF-9DE4-3EB87FFF6EDA}"/>
          </ac:spMkLst>
        </pc:spChg>
      </pc:sldChg>
      <pc:sldChg chg="delSp">
        <pc:chgData name="Kees Vos" userId="8723551d-67e4-47cb-b45c-bba6add5ec7d" providerId="ADAL" clId="{F013D18A-A090-47CD-96A9-B13DDBFC5BCD}" dt="2022-01-20T08:29:04.820" v="0" actId="478"/>
        <pc:sldMkLst>
          <pc:docMk/>
          <pc:sldMk cId="3519519987" sldId="258"/>
        </pc:sldMkLst>
        <pc:picChg chg="del">
          <ac:chgData name="Kees Vos" userId="8723551d-67e4-47cb-b45c-bba6add5ec7d" providerId="ADAL" clId="{F013D18A-A090-47CD-96A9-B13DDBFC5BCD}" dt="2022-01-20T08:29:04.820" v="0" actId="478"/>
          <ac:picMkLst>
            <pc:docMk/>
            <pc:sldMk cId="3519519987" sldId="258"/>
            <ac:picMk id="1028" creationId="{C31EF821-7E3F-4BA1-BC44-4DE7CCC116A9}"/>
          </ac:picMkLst>
        </pc:picChg>
      </pc:sldChg>
      <pc:sldChg chg="modSp mod">
        <pc:chgData name="Kees Vos" userId="8723551d-67e4-47cb-b45c-bba6add5ec7d" providerId="ADAL" clId="{F013D18A-A090-47CD-96A9-B13DDBFC5BCD}" dt="2022-01-20T08:30:21.053" v="17" actId="20577"/>
        <pc:sldMkLst>
          <pc:docMk/>
          <pc:sldMk cId="3607495150" sldId="260"/>
        </pc:sldMkLst>
        <pc:spChg chg="mod">
          <ac:chgData name="Kees Vos" userId="8723551d-67e4-47cb-b45c-bba6add5ec7d" providerId="ADAL" clId="{F013D18A-A090-47CD-96A9-B13DDBFC5BCD}" dt="2022-01-20T08:30:21.053" v="17" actId="20577"/>
          <ac:spMkLst>
            <pc:docMk/>
            <pc:sldMk cId="3607495150" sldId="260"/>
            <ac:spMk id="8" creationId="{8ADD84D5-22C5-4DCF-9DE4-3EB87FFF6EDA}"/>
          </ac:spMkLst>
        </pc:spChg>
      </pc:sldChg>
      <pc:sldChg chg="modSp mod">
        <pc:chgData name="Kees Vos" userId="8723551d-67e4-47cb-b45c-bba6add5ec7d" providerId="ADAL" clId="{F013D18A-A090-47CD-96A9-B13DDBFC5BCD}" dt="2022-01-20T08:29:15.938" v="1" actId="6549"/>
        <pc:sldMkLst>
          <pc:docMk/>
          <pc:sldMk cId="4292726217" sldId="261"/>
        </pc:sldMkLst>
        <pc:spChg chg="mod">
          <ac:chgData name="Kees Vos" userId="8723551d-67e4-47cb-b45c-bba6add5ec7d" providerId="ADAL" clId="{F013D18A-A090-47CD-96A9-B13DDBFC5BCD}" dt="2022-01-20T08:29:15.938" v="1" actId="6549"/>
          <ac:spMkLst>
            <pc:docMk/>
            <pc:sldMk cId="4292726217" sldId="261"/>
            <ac:spMk id="8" creationId="{8ADD84D5-22C5-4DCF-9DE4-3EB87FFF6EDA}"/>
          </ac:spMkLst>
        </pc:spChg>
      </pc:sldChg>
      <pc:sldChg chg="modSp mod">
        <pc:chgData name="Kees Vos" userId="8723551d-67e4-47cb-b45c-bba6add5ec7d" providerId="ADAL" clId="{F013D18A-A090-47CD-96A9-B13DDBFC5BCD}" dt="2022-01-20T08:30:29.644" v="25" actId="20577"/>
        <pc:sldMkLst>
          <pc:docMk/>
          <pc:sldMk cId="2052897706" sldId="265"/>
        </pc:sldMkLst>
        <pc:spChg chg="mod">
          <ac:chgData name="Kees Vos" userId="8723551d-67e4-47cb-b45c-bba6add5ec7d" providerId="ADAL" clId="{F013D18A-A090-47CD-96A9-B13DDBFC5BCD}" dt="2022-01-20T08:30:29.644" v="25" actId="20577"/>
          <ac:spMkLst>
            <pc:docMk/>
            <pc:sldMk cId="2052897706" sldId="265"/>
            <ac:spMk id="3" creationId="{6CD3471C-FB07-4A5A-921A-398167FD59E3}"/>
          </ac:spMkLst>
        </pc:spChg>
      </pc:sldChg>
      <pc:sldChg chg="modSp mod">
        <pc:chgData name="Kees Vos" userId="8723551d-67e4-47cb-b45c-bba6add5ec7d" providerId="ADAL" clId="{F013D18A-A090-47CD-96A9-B13DDBFC5BCD}" dt="2022-01-20T08:29:32.182" v="8" actId="5793"/>
        <pc:sldMkLst>
          <pc:docMk/>
          <pc:sldMk cId="3500478694" sldId="266"/>
        </pc:sldMkLst>
        <pc:spChg chg="mod">
          <ac:chgData name="Kees Vos" userId="8723551d-67e4-47cb-b45c-bba6add5ec7d" providerId="ADAL" clId="{F013D18A-A090-47CD-96A9-B13DDBFC5BCD}" dt="2022-01-20T08:29:32.182" v="8" actId="5793"/>
          <ac:spMkLst>
            <pc:docMk/>
            <pc:sldMk cId="3500478694" sldId="266"/>
            <ac:spMk id="8" creationId="{8ADD84D5-22C5-4DCF-9DE4-3EB87FFF6EDA}"/>
          </ac:spMkLst>
        </pc:spChg>
      </pc:sldChg>
      <pc:sldChg chg="addSp modSp del">
        <pc:chgData name="Kees Vos" userId="8723551d-67e4-47cb-b45c-bba6add5ec7d" providerId="ADAL" clId="{F013D18A-A090-47CD-96A9-B13DDBFC5BCD}" dt="2022-01-20T08:30:05.490" v="10" actId="47"/>
        <pc:sldMkLst>
          <pc:docMk/>
          <pc:sldMk cId="1320796429" sldId="288"/>
        </pc:sldMkLst>
        <pc:spChg chg="add mod">
          <ac:chgData name="Kees Vos" userId="8723551d-67e4-47cb-b45c-bba6add5ec7d" providerId="ADAL" clId="{F013D18A-A090-47CD-96A9-B13DDBFC5BCD}" dt="2022-01-20T08:29:47.900" v="9"/>
          <ac:spMkLst>
            <pc:docMk/>
            <pc:sldMk cId="1320796429" sldId="288"/>
            <ac:spMk id="4" creationId="{DF86AD01-82B4-4E2C-8647-4D3CA236E640}"/>
          </ac:spMkLst>
        </pc:spChg>
        <pc:spChg chg="add mod">
          <ac:chgData name="Kees Vos" userId="8723551d-67e4-47cb-b45c-bba6add5ec7d" providerId="ADAL" clId="{F013D18A-A090-47CD-96A9-B13DDBFC5BCD}" dt="2022-01-20T08:29:47.900" v="9"/>
          <ac:spMkLst>
            <pc:docMk/>
            <pc:sldMk cId="1320796429" sldId="288"/>
            <ac:spMk id="6" creationId="{7F2C626D-2624-4AB0-B740-E86B3CF33FFB}"/>
          </ac:spMkLst>
        </pc:spChg>
        <pc:inkChg chg="add mod">
          <ac:chgData name="Kees Vos" userId="8723551d-67e4-47cb-b45c-bba6add5ec7d" providerId="ADAL" clId="{F013D18A-A090-47CD-96A9-B13DDBFC5BCD}" dt="2022-01-20T08:29:47.900" v="9"/>
          <ac:inkMkLst>
            <pc:docMk/>
            <pc:sldMk cId="1320796429" sldId="288"/>
            <ac:inkMk id="5" creationId="{9A67D154-3FC5-4F34-8F61-74456FA19275}"/>
          </ac:inkMkLst>
        </pc:inkChg>
      </pc:sldChg>
      <pc:sldChg chg="ord">
        <pc:chgData name="Kees Vos" userId="8723551d-67e4-47cb-b45c-bba6add5ec7d" providerId="ADAL" clId="{F013D18A-A090-47CD-96A9-B13DDBFC5BCD}" dt="2022-01-20T08:30:50.979" v="27"/>
        <pc:sldMkLst>
          <pc:docMk/>
          <pc:sldMk cId="1290518455" sldId="322"/>
        </pc:sldMkLst>
      </pc:sldChg>
      <pc:sldChg chg="modSp add mod">
        <pc:chgData name="Kees Vos" userId="8723551d-67e4-47cb-b45c-bba6add5ec7d" providerId="ADAL" clId="{F013D18A-A090-47CD-96A9-B13DDBFC5BCD}" dt="2022-01-20T08:31:09.155" v="41" actId="20577"/>
        <pc:sldMkLst>
          <pc:docMk/>
          <pc:sldMk cId="3978304588" sldId="323"/>
        </pc:sldMkLst>
        <pc:spChg chg="mod">
          <ac:chgData name="Kees Vos" userId="8723551d-67e4-47cb-b45c-bba6add5ec7d" providerId="ADAL" clId="{F013D18A-A090-47CD-96A9-B13DDBFC5BCD}" dt="2022-01-20T08:31:09.155" v="41" actId="20577"/>
          <ac:spMkLst>
            <pc:docMk/>
            <pc:sldMk cId="3978304588" sldId="323"/>
            <ac:spMk id="3" creationId="{6CD3471C-FB07-4A5A-921A-398167FD59E3}"/>
          </ac:spMkLst>
        </pc:spChg>
      </pc:sldChg>
    </pc:docChg>
  </pc:docChgLst>
  <pc:docChgLst>
    <pc:chgData name="Kees Vos" userId="8723551d-67e4-47cb-b45c-bba6add5ec7d" providerId="ADAL" clId="{9B578048-E7E7-4431-BE58-C6492635BFA3}"/>
    <pc:docChg chg="undo custSel addSld modSld sldOrd">
      <pc:chgData name="Kees Vos" userId="8723551d-67e4-47cb-b45c-bba6add5ec7d" providerId="ADAL" clId="{9B578048-E7E7-4431-BE58-C6492635BFA3}" dt="2022-01-10T12:10:31.288" v="172"/>
      <pc:docMkLst>
        <pc:docMk/>
      </pc:docMkLst>
      <pc:sldChg chg="modSp mod">
        <pc:chgData name="Kees Vos" userId="8723551d-67e4-47cb-b45c-bba6add5ec7d" providerId="ADAL" clId="{9B578048-E7E7-4431-BE58-C6492635BFA3}" dt="2022-01-10T12:03:08.092" v="148" actId="20577"/>
        <pc:sldMkLst>
          <pc:docMk/>
          <pc:sldMk cId="1704151385" sldId="256"/>
        </pc:sldMkLst>
        <pc:spChg chg="mod">
          <ac:chgData name="Kees Vos" userId="8723551d-67e4-47cb-b45c-bba6add5ec7d" providerId="ADAL" clId="{9B578048-E7E7-4431-BE58-C6492635BFA3}" dt="2022-01-10T12:03:08.092" v="148" actId="20577"/>
          <ac:spMkLst>
            <pc:docMk/>
            <pc:sldMk cId="1704151385" sldId="256"/>
            <ac:spMk id="3" creationId="{946BD103-C7B5-4D98-B923-529FFB834ED8}"/>
          </ac:spMkLst>
        </pc:spChg>
      </pc:sldChg>
      <pc:sldChg chg="modSp mod">
        <pc:chgData name="Kees Vos" userId="8723551d-67e4-47cb-b45c-bba6add5ec7d" providerId="ADAL" clId="{9B578048-E7E7-4431-BE58-C6492635BFA3}" dt="2022-01-10T12:02:57.149" v="145" actId="20577"/>
        <pc:sldMkLst>
          <pc:docMk/>
          <pc:sldMk cId="1528880467" sldId="257"/>
        </pc:sldMkLst>
        <pc:spChg chg="mod">
          <ac:chgData name="Kees Vos" userId="8723551d-67e4-47cb-b45c-bba6add5ec7d" providerId="ADAL" clId="{9B578048-E7E7-4431-BE58-C6492635BFA3}" dt="2022-01-10T12:02:57.149" v="145" actId="20577"/>
          <ac:spMkLst>
            <pc:docMk/>
            <pc:sldMk cId="1528880467" sldId="257"/>
            <ac:spMk id="4" creationId="{0CAEA48B-0AEA-46B4-872F-928FF7BF6CE3}"/>
          </ac:spMkLst>
        </pc:spChg>
      </pc:sldChg>
      <pc:sldChg chg="modSp mod">
        <pc:chgData name="Kees Vos" userId="8723551d-67e4-47cb-b45c-bba6add5ec7d" providerId="ADAL" clId="{9B578048-E7E7-4431-BE58-C6492635BFA3}" dt="2022-01-10T12:03:04.303" v="147" actId="20577"/>
        <pc:sldMkLst>
          <pc:docMk/>
          <pc:sldMk cId="3519519987" sldId="258"/>
        </pc:sldMkLst>
        <pc:spChg chg="mod">
          <ac:chgData name="Kees Vos" userId="8723551d-67e4-47cb-b45c-bba6add5ec7d" providerId="ADAL" clId="{9B578048-E7E7-4431-BE58-C6492635BFA3}" dt="2022-01-10T12:03:04.303" v="147" actId="20577"/>
          <ac:spMkLst>
            <pc:docMk/>
            <pc:sldMk cId="3519519987" sldId="258"/>
            <ac:spMk id="2" creationId="{7F26E9FA-1F7D-497A-8036-206DA81617E4}"/>
          </ac:spMkLst>
        </pc:spChg>
      </pc:sldChg>
      <pc:sldChg chg="modSp mod">
        <pc:chgData name="Kees Vos" userId="8723551d-67e4-47cb-b45c-bba6add5ec7d" providerId="ADAL" clId="{9B578048-E7E7-4431-BE58-C6492635BFA3}" dt="2022-01-10T12:02:50.570" v="143" actId="20577"/>
        <pc:sldMkLst>
          <pc:docMk/>
          <pc:sldMk cId="3834134432" sldId="259"/>
        </pc:sldMkLst>
        <pc:spChg chg="mod">
          <ac:chgData name="Kees Vos" userId="8723551d-67e4-47cb-b45c-bba6add5ec7d" providerId="ADAL" clId="{9B578048-E7E7-4431-BE58-C6492635BFA3}" dt="2022-01-10T12:02:50.570" v="143" actId="20577"/>
          <ac:spMkLst>
            <pc:docMk/>
            <pc:sldMk cId="3834134432" sldId="259"/>
            <ac:spMk id="4" creationId="{0CAEA48B-0AEA-46B4-872F-928FF7BF6CE3}"/>
          </ac:spMkLst>
        </pc:spChg>
      </pc:sldChg>
      <pc:sldChg chg="modSp mod">
        <pc:chgData name="Kees Vos" userId="8723551d-67e4-47cb-b45c-bba6add5ec7d" providerId="ADAL" clId="{9B578048-E7E7-4431-BE58-C6492635BFA3}" dt="2022-01-10T12:03:20.623" v="150" actId="20577"/>
        <pc:sldMkLst>
          <pc:docMk/>
          <pc:sldMk cId="3607495150" sldId="260"/>
        </pc:sldMkLst>
        <pc:spChg chg="mod">
          <ac:chgData name="Kees Vos" userId="8723551d-67e4-47cb-b45c-bba6add5ec7d" providerId="ADAL" clId="{9B578048-E7E7-4431-BE58-C6492635BFA3}" dt="2022-01-10T12:03:20.623" v="150" actId="20577"/>
          <ac:spMkLst>
            <pc:docMk/>
            <pc:sldMk cId="3607495150" sldId="260"/>
            <ac:spMk id="4" creationId="{0CAEA48B-0AEA-46B4-872F-928FF7BF6CE3}"/>
          </ac:spMkLst>
        </pc:spChg>
      </pc:sldChg>
      <pc:sldChg chg="modSp mod">
        <pc:chgData name="Kees Vos" userId="8723551d-67e4-47cb-b45c-bba6add5ec7d" providerId="ADAL" clId="{9B578048-E7E7-4431-BE58-C6492635BFA3}" dt="2022-01-10T12:03:01.085" v="146" actId="20577"/>
        <pc:sldMkLst>
          <pc:docMk/>
          <pc:sldMk cId="4292726217" sldId="261"/>
        </pc:sldMkLst>
        <pc:spChg chg="mod">
          <ac:chgData name="Kees Vos" userId="8723551d-67e4-47cb-b45c-bba6add5ec7d" providerId="ADAL" clId="{9B578048-E7E7-4431-BE58-C6492635BFA3}" dt="2022-01-10T12:03:01.085" v="146" actId="20577"/>
          <ac:spMkLst>
            <pc:docMk/>
            <pc:sldMk cId="4292726217" sldId="261"/>
            <ac:spMk id="4" creationId="{0CAEA48B-0AEA-46B4-872F-928FF7BF6CE3}"/>
          </ac:spMkLst>
        </pc:spChg>
      </pc:sldChg>
      <pc:sldChg chg="modSp mod">
        <pc:chgData name="Kees Vos" userId="8723551d-67e4-47cb-b45c-bba6add5ec7d" providerId="ADAL" clId="{9B578048-E7E7-4431-BE58-C6492635BFA3}" dt="2022-01-10T12:02:53.775" v="144" actId="20577"/>
        <pc:sldMkLst>
          <pc:docMk/>
          <pc:sldMk cId="1092421154" sldId="262"/>
        </pc:sldMkLst>
        <pc:spChg chg="mod">
          <ac:chgData name="Kees Vos" userId="8723551d-67e4-47cb-b45c-bba6add5ec7d" providerId="ADAL" clId="{9B578048-E7E7-4431-BE58-C6492635BFA3}" dt="2022-01-10T12:02:53.775" v="144" actId="20577"/>
          <ac:spMkLst>
            <pc:docMk/>
            <pc:sldMk cId="1092421154" sldId="262"/>
            <ac:spMk id="4" creationId="{0CAEA48B-0AEA-46B4-872F-928FF7BF6CE3}"/>
          </ac:spMkLst>
        </pc:spChg>
      </pc:sldChg>
      <pc:sldChg chg="modSp mod">
        <pc:chgData name="Kees Vos" userId="8723551d-67e4-47cb-b45c-bba6add5ec7d" providerId="ADAL" clId="{9B578048-E7E7-4431-BE58-C6492635BFA3}" dt="2022-01-10T12:03:17.373" v="149" actId="20577"/>
        <pc:sldMkLst>
          <pc:docMk/>
          <pc:sldMk cId="2194667164" sldId="263"/>
        </pc:sldMkLst>
        <pc:spChg chg="mod">
          <ac:chgData name="Kees Vos" userId="8723551d-67e4-47cb-b45c-bba6add5ec7d" providerId="ADAL" clId="{9B578048-E7E7-4431-BE58-C6492635BFA3}" dt="2022-01-10T12:03:17.373" v="149" actId="20577"/>
          <ac:spMkLst>
            <pc:docMk/>
            <pc:sldMk cId="2194667164" sldId="263"/>
            <ac:spMk id="4" creationId="{3DC41D2B-F3A1-4E2D-B427-8F889F80FC5C}"/>
          </ac:spMkLst>
        </pc:spChg>
      </pc:sldChg>
      <pc:sldChg chg="modSp mod">
        <pc:chgData name="Kees Vos" userId="8723551d-67e4-47cb-b45c-bba6add5ec7d" providerId="ADAL" clId="{9B578048-E7E7-4431-BE58-C6492635BFA3}" dt="2022-01-10T12:03:27.754" v="152" actId="20577"/>
        <pc:sldMkLst>
          <pc:docMk/>
          <pc:sldMk cId="2908025591" sldId="264"/>
        </pc:sldMkLst>
        <pc:spChg chg="mod">
          <ac:chgData name="Kees Vos" userId="8723551d-67e4-47cb-b45c-bba6add5ec7d" providerId="ADAL" clId="{9B578048-E7E7-4431-BE58-C6492635BFA3}" dt="2022-01-10T12:03:27.754" v="152" actId="20577"/>
          <ac:spMkLst>
            <pc:docMk/>
            <pc:sldMk cId="2908025591" sldId="264"/>
            <ac:spMk id="4" creationId="{3DC41D2B-F3A1-4E2D-B427-8F889F80FC5C}"/>
          </ac:spMkLst>
        </pc:spChg>
      </pc:sldChg>
      <pc:sldChg chg="modSp mod">
        <pc:chgData name="Kees Vos" userId="8723551d-67e4-47cb-b45c-bba6add5ec7d" providerId="ADAL" clId="{9B578048-E7E7-4431-BE58-C6492635BFA3}" dt="2022-01-10T12:03:24.729" v="151" actId="20577"/>
        <pc:sldMkLst>
          <pc:docMk/>
          <pc:sldMk cId="2052897706" sldId="265"/>
        </pc:sldMkLst>
        <pc:spChg chg="mod">
          <ac:chgData name="Kees Vos" userId="8723551d-67e4-47cb-b45c-bba6add5ec7d" providerId="ADAL" clId="{9B578048-E7E7-4431-BE58-C6492635BFA3}" dt="2022-01-10T12:03:24.729" v="151" actId="20577"/>
          <ac:spMkLst>
            <pc:docMk/>
            <pc:sldMk cId="2052897706" sldId="265"/>
            <ac:spMk id="4" creationId="{3DC41D2B-F3A1-4E2D-B427-8F889F80FC5C}"/>
          </ac:spMkLst>
        </pc:spChg>
      </pc:sldChg>
      <pc:sldChg chg="addSp delSp modSp add mod ord">
        <pc:chgData name="Kees Vos" userId="8723551d-67e4-47cb-b45c-bba6add5ec7d" providerId="ADAL" clId="{9B578048-E7E7-4431-BE58-C6492635BFA3}" dt="2022-01-10T12:02:44.550" v="142" actId="20577"/>
        <pc:sldMkLst>
          <pc:docMk/>
          <pc:sldMk cId="3500478694" sldId="266"/>
        </pc:sldMkLst>
        <pc:spChg chg="mod">
          <ac:chgData name="Kees Vos" userId="8723551d-67e4-47cb-b45c-bba6add5ec7d" providerId="ADAL" clId="{9B578048-E7E7-4431-BE58-C6492635BFA3}" dt="2022-01-10T10:20:17.825" v="38" actId="20577"/>
          <ac:spMkLst>
            <pc:docMk/>
            <pc:sldMk cId="3500478694" sldId="266"/>
            <ac:spMk id="2" creationId="{367AA8FA-A1E5-4543-837A-148C107EC523}"/>
          </ac:spMkLst>
        </pc:spChg>
        <pc:spChg chg="mod">
          <ac:chgData name="Kees Vos" userId="8723551d-67e4-47cb-b45c-bba6add5ec7d" providerId="ADAL" clId="{9B578048-E7E7-4431-BE58-C6492635BFA3}" dt="2022-01-10T12:02:44.550" v="142" actId="20577"/>
          <ac:spMkLst>
            <pc:docMk/>
            <pc:sldMk cId="3500478694" sldId="266"/>
            <ac:spMk id="4" creationId="{0CAEA48B-0AEA-46B4-872F-928FF7BF6CE3}"/>
          </ac:spMkLst>
        </pc:spChg>
        <pc:spChg chg="mod">
          <ac:chgData name="Kees Vos" userId="8723551d-67e4-47cb-b45c-bba6add5ec7d" providerId="ADAL" clId="{9B578048-E7E7-4431-BE58-C6492635BFA3}" dt="2022-01-10T11:59:50.604" v="132" actId="14100"/>
          <ac:spMkLst>
            <pc:docMk/>
            <pc:sldMk cId="3500478694" sldId="266"/>
            <ac:spMk id="8" creationId="{8ADD84D5-22C5-4DCF-9DE4-3EB87FFF6EDA}"/>
          </ac:spMkLst>
        </pc:spChg>
        <pc:picChg chg="add del">
          <ac:chgData name="Kees Vos" userId="8723551d-67e4-47cb-b45c-bba6add5ec7d" providerId="ADAL" clId="{9B578048-E7E7-4431-BE58-C6492635BFA3}" dt="2022-01-10T10:33:36.483" v="45" actId="478"/>
          <ac:picMkLst>
            <pc:docMk/>
            <pc:sldMk cId="3500478694" sldId="266"/>
            <ac:picMk id="6" creationId="{2A594749-4746-4552-AAC8-0136C64B8637}"/>
          </ac:picMkLst>
        </pc:picChg>
        <pc:picChg chg="add del">
          <ac:chgData name="Kees Vos" userId="8723551d-67e4-47cb-b45c-bba6add5ec7d" providerId="ADAL" clId="{9B578048-E7E7-4431-BE58-C6492635BFA3}" dt="2022-01-10T10:33:33.326" v="44" actId="478"/>
          <ac:picMkLst>
            <pc:docMk/>
            <pc:sldMk cId="3500478694" sldId="266"/>
            <ac:picMk id="9" creationId="{C5EA813C-D9C7-4900-9828-90E4A50A54E4}"/>
          </ac:picMkLst>
        </pc:picChg>
      </pc:sldChg>
      <pc:sldChg chg="addSp delSp modSp add mod ord delAnim modAnim">
        <pc:chgData name="Kees Vos" userId="8723551d-67e4-47cb-b45c-bba6add5ec7d" providerId="ADAL" clId="{9B578048-E7E7-4431-BE58-C6492635BFA3}" dt="2022-01-10T12:02:06.099" v="136" actId="478"/>
        <pc:sldMkLst>
          <pc:docMk/>
          <pc:sldMk cId="931617580" sldId="280"/>
        </pc:sldMkLst>
        <pc:spChg chg="del mod">
          <ac:chgData name="Kees Vos" userId="8723551d-67e4-47cb-b45c-bba6add5ec7d" providerId="ADAL" clId="{9B578048-E7E7-4431-BE58-C6492635BFA3}" dt="2022-01-10T11:58:49.384" v="110" actId="478"/>
          <ac:spMkLst>
            <pc:docMk/>
            <pc:sldMk cId="931617580" sldId="280"/>
            <ac:spMk id="3" creationId="{6A706D92-4DBE-45FD-BF0F-E113982D2289}"/>
          </ac:spMkLst>
        </pc:spChg>
        <pc:spChg chg="add mod">
          <ac:chgData name="Kees Vos" userId="8723551d-67e4-47cb-b45c-bba6add5ec7d" providerId="ADAL" clId="{9B578048-E7E7-4431-BE58-C6492635BFA3}" dt="2022-01-10T11:57:19.715" v="82" actId="20577"/>
          <ac:spMkLst>
            <pc:docMk/>
            <pc:sldMk cId="931617580" sldId="280"/>
            <ac:spMk id="9" creationId="{3802D238-6EEC-4654-9FCB-94C0758B7910}"/>
          </ac:spMkLst>
        </pc:spChg>
        <pc:spChg chg="add mod ord">
          <ac:chgData name="Kees Vos" userId="8723551d-67e4-47cb-b45c-bba6add5ec7d" providerId="ADAL" clId="{9B578048-E7E7-4431-BE58-C6492635BFA3}" dt="2022-01-10T12:01:48.065" v="134" actId="20577"/>
          <ac:spMkLst>
            <pc:docMk/>
            <pc:sldMk cId="931617580" sldId="280"/>
            <ac:spMk id="11" creationId="{57E9AE2D-9110-4A05-8E24-DA46E7EA7828}"/>
          </ac:spMkLst>
        </pc:spChg>
        <pc:spChg chg="add mod">
          <ac:chgData name="Kees Vos" userId="8723551d-67e4-47cb-b45c-bba6add5ec7d" providerId="ADAL" clId="{9B578048-E7E7-4431-BE58-C6492635BFA3}" dt="2022-01-10T11:59:01.092" v="112" actId="14100"/>
          <ac:spMkLst>
            <pc:docMk/>
            <pc:sldMk cId="931617580" sldId="280"/>
            <ac:spMk id="12" creationId="{9F0C95F7-4F65-41D1-A6D2-B35943DD4E82}"/>
          </ac:spMkLst>
        </pc:spChg>
        <pc:spChg chg="del">
          <ac:chgData name="Kees Vos" userId="8723551d-67e4-47cb-b45c-bba6add5ec7d" providerId="ADAL" clId="{9B578048-E7E7-4431-BE58-C6492635BFA3}" dt="2022-01-10T11:58:27.864" v="108" actId="478"/>
          <ac:spMkLst>
            <pc:docMk/>
            <pc:sldMk cId="931617580" sldId="280"/>
            <ac:spMk id="13" creationId="{9C6C2DA1-8F4A-4BA6-A92B-58CBB7697F80}"/>
          </ac:spMkLst>
        </pc:spChg>
        <pc:spChg chg="del">
          <ac:chgData name="Kees Vos" userId="8723551d-67e4-47cb-b45c-bba6add5ec7d" providerId="ADAL" clId="{9B578048-E7E7-4431-BE58-C6492635BFA3}" dt="2022-01-10T11:57:26.365" v="84" actId="478"/>
          <ac:spMkLst>
            <pc:docMk/>
            <pc:sldMk cId="931617580" sldId="280"/>
            <ac:spMk id="21" creationId="{E80BD8F8-A80F-4134-BF0C-46433D3FBF4B}"/>
          </ac:spMkLst>
        </pc:spChg>
        <pc:picChg chg="del">
          <ac:chgData name="Kees Vos" userId="8723551d-67e4-47cb-b45c-bba6add5ec7d" providerId="ADAL" clId="{9B578048-E7E7-4431-BE58-C6492635BFA3}" dt="2022-01-10T12:02:01.926" v="135" actId="478"/>
          <ac:picMkLst>
            <pc:docMk/>
            <pc:sldMk cId="931617580" sldId="280"/>
            <ac:picMk id="2" creationId="{4681EB34-CA67-4F7D-97BB-3B0ADEEF2ED5}"/>
          </ac:picMkLst>
        </pc:picChg>
        <pc:picChg chg="del">
          <ac:chgData name="Kees Vos" userId="8723551d-67e4-47cb-b45c-bba6add5ec7d" providerId="ADAL" clId="{9B578048-E7E7-4431-BE58-C6492635BFA3}" dt="2022-01-10T12:02:06.099" v="136" actId="478"/>
          <ac:picMkLst>
            <pc:docMk/>
            <pc:sldMk cId="931617580" sldId="280"/>
            <ac:picMk id="32" creationId="{3FD6D098-B2B8-4326-A60A-B317F07625BA}"/>
          </ac:picMkLst>
        </pc:picChg>
        <pc:inkChg chg="del">
          <ac:chgData name="Kees Vos" userId="8723551d-67e4-47cb-b45c-bba6add5ec7d" providerId="ADAL" clId="{9B578048-E7E7-4431-BE58-C6492635BFA3}" dt="2022-01-10T11:57:22.278" v="83" actId="478"/>
          <ac:inkMkLst>
            <pc:docMk/>
            <pc:sldMk cId="931617580" sldId="280"/>
            <ac:inkMk id="5" creationId="{BF2F3FBE-DD1A-4016-AE51-059DAFDFCE66}"/>
          </ac:inkMkLst>
        </pc:inkChg>
        <pc:inkChg chg="add mod">
          <ac:chgData name="Kees Vos" userId="8723551d-67e4-47cb-b45c-bba6add5ec7d" providerId="ADAL" clId="{9B578048-E7E7-4431-BE58-C6492635BFA3}" dt="2022-01-10T11:57:14.909" v="72"/>
          <ac:inkMkLst>
            <pc:docMk/>
            <pc:sldMk cId="931617580" sldId="280"/>
            <ac:inkMk id="10" creationId="{F686967B-4BAA-49DE-AFFC-F5B138293899}"/>
          </ac:inkMkLst>
        </pc:inkChg>
      </pc:sldChg>
      <pc:sldChg chg="addSp delSp modSp add mod delAnim">
        <pc:chgData name="Kees Vos" userId="8723551d-67e4-47cb-b45c-bba6add5ec7d" providerId="ADAL" clId="{9B578048-E7E7-4431-BE58-C6492635BFA3}" dt="2022-01-10T12:04:09.861" v="157" actId="478"/>
        <pc:sldMkLst>
          <pc:docMk/>
          <pc:sldMk cId="1320796429" sldId="288"/>
        </pc:sldMkLst>
        <pc:spChg chg="del">
          <ac:chgData name="Kees Vos" userId="8723551d-67e4-47cb-b45c-bba6add5ec7d" providerId="ADAL" clId="{9B578048-E7E7-4431-BE58-C6492635BFA3}" dt="2022-01-10T12:03:56.530" v="156" actId="478"/>
          <ac:spMkLst>
            <pc:docMk/>
            <pc:sldMk cId="1320796429" sldId="288"/>
            <ac:spMk id="6" creationId="{9C2EAC8B-3915-44BC-AA59-B5947C5DA527}"/>
          </ac:spMkLst>
        </pc:spChg>
        <pc:spChg chg="add mod">
          <ac:chgData name="Kees Vos" userId="8723551d-67e4-47cb-b45c-bba6add5ec7d" providerId="ADAL" clId="{9B578048-E7E7-4431-BE58-C6492635BFA3}" dt="2022-01-10T12:03:35.762" v="153"/>
          <ac:spMkLst>
            <pc:docMk/>
            <pc:sldMk cId="1320796429" sldId="288"/>
            <ac:spMk id="10" creationId="{C4720ED1-48F4-435F-A4CE-725CB4317A49}"/>
          </ac:spMkLst>
        </pc:spChg>
        <pc:spChg chg="del mod">
          <ac:chgData name="Kees Vos" userId="8723551d-67e4-47cb-b45c-bba6add5ec7d" providerId="ADAL" clId="{9B578048-E7E7-4431-BE58-C6492635BFA3}" dt="2022-01-10T12:02:38.443" v="141" actId="478"/>
          <ac:spMkLst>
            <pc:docMk/>
            <pc:sldMk cId="1320796429" sldId="288"/>
            <ac:spMk id="11" creationId="{9C75B33C-5087-4CE7-B580-6A5EEE571160}"/>
          </ac:spMkLst>
        </pc:spChg>
        <pc:spChg chg="del mod">
          <ac:chgData name="Kees Vos" userId="8723551d-67e4-47cb-b45c-bba6add5ec7d" providerId="ADAL" clId="{9B578048-E7E7-4431-BE58-C6492635BFA3}" dt="2022-01-10T12:04:09.861" v="157" actId="478"/>
          <ac:spMkLst>
            <pc:docMk/>
            <pc:sldMk cId="1320796429" sldId="288"/>
            <ac:spMk id="12" creationId="{7830F17C-FD20-401C-8994-D17C4103E98E}"/>
          </ac:spMkLst>
        </pc:spChg>
        <pc:picChg chg="del mod">
          <ac:chgData name="Kees Vos" userId="8723551d-67e4-47cb-b45c-bba6add5ec7d" providerId="ADAL" clId="{9B578048-E7E7-4431-BE58-C6492635BFA3}" dt="2022-01-10T12:02:33.424" v="139" actId="478"/>
          <ac:picMkLst>
            <pc:docMk/>
            <pc:sldMk cId="1320796429" sldId="288"/>
            <ac:picMk id="2" creationId="{4681EB34-CA67-4F7D-97BB-3B0ADEEF2ED5}"/>
          </ac:picMkLst>
        </pc:picChg>
        <pc:picChg chg="del">
          <ac:chgData name="Kees Vos" userId="8723551d-67e4-47cb-b45c-bba6add5ec7d" providerId="ADAL" clId="{9B578048-E7E7-4431-BE58-C6492635BFA3}" dt="2022-01-10T12:02:34.855" v="140" actId="478"/>
          <ac:picMkLst>
            <pc:docMk/>
            <pc:sldMk cId="1320796429" sldId="288"/>
            <ac:picMk id="32" creationId="{3FD6D098-B2B8-4326-A60A-B317F07625BA}"/>
          </ac:picMkLst>
        </pc:picChg>
        <pc:inkChg chg="del">
          <ac:chgData name="Kees Vos" userId="8723551d-67e4-47cb-b45c-bba6add5ec7d" providerId="ADAL" clId="{9B578048-E7E7-4431-BE58-C6492635BFA3}" dt="2022-01-10T12:03:56.530" v="156" actId="478"/>
          <ac:inkMkLst>
            <pc:docMk/>
            <pc:sldMk cId="1320796429" sldId="288"/>
            <ac:inkMk id="9" creationId="{36D1B2E9-1D4C-421B-B0FC-4E89DF24A3FC}"/>
          </ac:inkMkLst>
        </pc:inkChg>
      </pc:sldChg>
      <pc:sldChg chg="addSp modSp add mod">
        <pc:chgData name="Kees Vos" userId="8723551d-67e4-47cb-b45c-bba6add5ec7d" providerId="ADAL" clId="{9B578048-E7E7-4431-BE58-C6492635BFA3}" dt="2022-01-10T12:07:25.850" v="171" actId="1076"/>
        <pc:sldMkLst>
          <pc:docMk/>
          <pc:sldMk cId="818333744" sldId="321"/>
        </pc:sldMkLst>
        <pc:spChg chg="mod">
          <ac:chgData name="Kees Vos" userId="8723551d-67e4-47cb-b45c-bba6add5ec7d" providerId="ADAL" clId="{9B578048-E7E7-4431-BE58-C6492635BFA3}" dt="2022-01-10T12:07:25.850" v="171" actId="1076"/>
          <ac:spMkLst>
            <pc:docMk/>
            <pc:sldMk cId="818333744" sldId="321"/>
            <ac:spMk id="5" creationId="{6589D822-9C50-47B1-8185-B44AF4D6B6DD}"/>
          </ac:spMkLst>
        </pc:spChg>
        <pc:spChg chg="mod">
          <ac:chgData name="Kees Vos" userId="8723551d-67e4-47cb-b45c-bba6add5ec7d" providerId="ADAL" clId="{9B578048-E7E7-4431-BE58-C6492635BFA3}" dt="2022-01-10T12:04:28.993" v="159" actId="207"/>
          <ac:spMkLst>
            <pc:docMk/>
            <pc:sldMk cId="818333744" sldId="321"/>
            <ac:spMk id="7" creationId="{95D3B7EA-59F1-4516-B713-91729CA0DB78}"/>
          </ac:spMkLst>
        </pc:spChg>
        <pc:spChg chg="mod">
          <ac:chgData name="Kees Vos" userId="8723551d-67e4-47cb-b45c-bba6add5ec7d" providerId="ADAL" clId="{9B578048-E7E7-4431-BE58-C6492635BFA3}" dt="2022-01-10T12:04:40.576" v="162" actId="113"/>
          <ac:spMkLst>
            <pc:docMk/>
            <pc:sldMk cId="818333744" sldId="321"/>
            <ac:spMk id="10" creationId="{A7A442B6-B59F-4C49-A224-866BF3B0808D}"/>
          </ac:spMkLst>
        </pc:spChg>
        <pc:spChg chg="add mod">
          <ac:chgData name="Kees Vos" userId="8723551d-67e4-47cb-b45c-bba6add5ec7d" providerId="ADAL" clId="{9B578048-E7E7-4431-BE58-C6492635BFA3}" dt="2022-01-10T12:03:37.494" v="154"/>
          <ac:spMkLst>
            <pc:docMk/>
            <pc:sldMk cId="818333744" sldId="321"/>
            <ac:spMk id="12" creationId="{66FA0CEA-36BA-4E3A-97F9-FD8C3AF0674A}"/>
          </ac:spMkLst>
        </pc:spChg>
        <pc:picChg chg="mod">
          <ac:chgData name="Kees Vos" userId="8723551d-67e4-47cb-b45c-bba6add5ec7d" providerId="ADAL" clId="{9B578048-E7E7-4431-BE58-C6492635BFA3}" dt="2022-01-10T12:06:58.842" v="169" actId="1076"/>
          <ac:picMkLst>
            <pc:docMk/>
            <pc:sldMk cId="818333744" sldId="321"/>
            <ac:picMk id="1026" creationId="{594B93C4-5589-40CE-A5E5-C258A3040449}"/>
          </ac:picMkLst>
        </pc:picChg>
        <pc:picChg chg="mod">
          <ac:chgData name="Kees Vos" userId="8723551d-67e4-47cb-b45c-bba6add5ec7d" providerId="ADAL" clId="{9B578048-E7E7-4431-BE58-C6492635BFA3}" dt="2022-01-10T12:07:10.356" v="170" actId="1076"/>
          <ac:picMkLst>
            <pc:docMk/>
            <pc:sldMk cId="818333744" sldId="321"/>
            <ac:picMk id="1028" creationId="{9622B2E3-55A4-4733-A1D3-62906D56D997}"/>
          </ac:picMkLst>
        </pc:picChg>
      </pc:sldChg>
      <pc:sldChg chg="add">
        <pc:chgData name="Kees Vos" userId="8723551d-67e4-47cb-b45c-bba6add5ec7d" providerId="ADAL" clId="{9B578048-E7E7-4431-BE58-C6492635BFA3}" dt="2022-01-10T12:10:31.288" v="172"/>
        <pc:sldMkLst>
          <pc:docMk/>
          <pc:sldMk cId="1290518455" sldId="322"/>
        </pc:sldMkLst>
      </pc:sldChg>
    </pc:docChg>
  </pc:docChgLst>
  <pc:docChgLst>
    <pc:chgData name="Kees Vos" userId="8723551d-67e4-47cb-b45c-bba6add5ec7d" providerId="ADAL" clId="{17EE4B96-A34F-4C10-8A2A-FBA993C620A4}"/>
    <pc:docChg chg="undo custSel addSld modSld sldOrd">
      <pc:chgData name="Kees Vos" userId="8723551d-67e4-47cb-b45c-bba6add5ec7d" providerId="ADAL" clId="{17EE4B96-A34F-4C10-8A2A-FBA993C620A4}" dt="2022-01-06T07:02:46.254" v="664" actId="1076"/>
      <pc:docMkLst>
        <pc:docMk/>
      </pc:docMkLst>
      <pc:sldChg chg="modSp mod">
        <pc:chgData name="Kees Vos" userId="8723551d-67e4-47cb-b45c-bba6add5ec7d" providerId="ADAL" clId="{17EE4B96-A34F-4C10-8A2A-FBA993C620A4}" dt="2022-01-05T13:12:35.790" v="216" actId="20577"/>
        <pc:sldMkLst>
          <pc:docMk/>
          <pc:sldMk cId="1704151385" sldId="256"/>
        </pc:sldMkLst>
        <pc:spChg chg="mod">
          <ac:chgData name="Kees Vos" userId="8723551d-67e4-47cb-b45c-bba6add5ec7d" providerId="ADAL" clId="{17EE4B96-A34F-4C10-8A2A-FBA993C620A4}" dt="2022-01-05T13:12:35.790" v="216" actId="20577"/>
          <ac:spMkLst>
            <pc:docMk/>
            <pc:sldMk cId="1704151385" sldId="256"/>
            <ac:spMk id="2" creationId="{768D5405-7812-470F-ADF1-9FFE26083D97}"/>
          </ac:spMkLst>
        </pc:spChg>
        <pc:spChg chg="mod">
          <ac:chgData name="Kees Vos" userId="8723551d-67e4-47cb-b45c-bba6add5ec7d" providerId="ADAL" clId="{17EE4B96-A34F-4C10-8A2A-FBA993C620A4}" dt="2022-01-05T13:12:02.091" v="201" actId="1076"/>
          <ac:spMkLst>
            <pc:docMk/>
            <pc:sldMk cId="1704151385" sldId="256"/>
            <ac:spMk id="3" creationId="{946BD103-C7B5-4D98-B923-529FFB834ED8}"/>
          </ac:spMkLst>
        </pc:spChg>
      </pc:sldChg>
      <pc:sldChg chg="addSp delSp modSp mod">
        <pc:chgData name="Kees Vos" userId="8723551d-67e4-47cb-b45c-bba6add5ec7d" providerId="ADAL" clId="{17EE4B96-A34F-4C10-8A2A-FBA993C620A4}" dt="2022-01-05T13:13:17.882" v="218" actId="14100"/>
        <pc:sldMkLst>
          <pc:docMk/>
          <pc:sldMk cId="1528880467" sldId="257"/>
        </pc:sldMkLst>
        <pc:spChg chg="mod">
          <ac:chgData name="Kees Vos" userId="8723551d-67e4-47cb-b45c-bba6add5ec7d" providerId="ADAL" clId="{17EE4B96-A34F-4C10-8A2A-FBA993C620A4}" dt="2022-01-05T13:03:51.399" v="162" actId="20577"/>
          <ac:spMkLst>
            <pc:docMk/>
            <pc:sldMk cId="1528880467" sldId="257"/>
            <ac:spMk id="2" creationId="{367AA8FA-A1E5-4543-837A-148C107EC523}"/>
          </ac:spMkLst>
        </pc:spChg>
        <pc:spChg chg="mod">
          <ac:chgData name="Kees Vos" userId="8723551d-67e4-47cb-b45c-bba6add5ec7d" providerId="ADAL" clId="{17EE4B96-A34F-4C10-8A2A-FBA993C620A4}" dt="2022-01-05T12:49:33.263" v="71" actId="20577"/>
          <ac:spMkLst>
            <pc:docMk/>
            <pc:sldMk cId="1528880467" sldId="257"/>
            <ac:spMk id="4" creationId="{0CAEA48B-0AEA-46B4-872F-928FF7BF6CE3}"/>
          </ac:spMkLst>
        </pc:spChg>
        <pc:spChg chg="add del mod">
          <ac:chgData name="Kees Vos" userId="8723551d-67e4-47cb-b45c-bba6add5ec7d" providerId="ADAL" clId="{17EE4B96-A34F-4C10-8A2A-FBA993C620A4}" dt="2022-01-05T13:00:27.986" v="113" actId="21"/>
          <ac:spMkLst>
            <pc:docMk/>
            <pc:sldMk cId="1528880467" sldId="257"/>
            <ac:spMk id="6" creationId="{7F47BE00-93F2-48EA-A6F3-A801F95C3766}"/>
          </ac:spMkLst>
        </pc:spChg>
        <pc:spChg chg="add mod">
          <ac:chgData name="Kees Vos" userId="8723551d-67e4-47cb-b45c-bba6add5ec7d" providerId="ADAL" clId="{17EE4B96-A34F-4C10-8A2A-FBA993C620A4}" dt="2022-01-05T13:13:17.882" v="218" actId="14100"/>
          <ac:spMkLst>
            <pc:docMk/>
            <pc:sldMk cId="1528880467" sldId="257"/>
            <ac:spMk id="8" creationId="{8ADD84D5-22C5-4DCF-9DE4-3EB87FFF6EDA}"/>
          </ac:spMkLst>
        </pc:spChg>
      </pc:sldChg>
      <pc:sldChg chg="addSp delSp modSp mod">
        <pc:chgData name="Kees Vos" userId="8723551d-67e4-47cb-b45c-bba6add5ec7d" providerId="ADAL" clId="{17EE4B96-A34F-4C10-8A2A-FBA993C620A4}" dt="2022-01-05T13:45:56.416" v="552" actId="1076"/>
        <pc:sldMkLst>
          <pc:docMk/>
          <pc:sldMk cId="3519519987" sldId="258"/>
        </pc:sldMkLst>
        <pc:spChg chg="mod">
          <ac:chgData name="Kees Vos" userId="8723551d-67e4-47cb-b45c-bba6add5ec7d" providerId="ADAL" clId="{17EE4B96-A34F-4C10-8A2A-FBA993C620A4}" dt="2022-01-05T13:12:52.258" v="217"/>
          <ac:spMkLst>
            <pc:docMk/>
            <pc:sldMk cId="3519519987" sldId="258"/>
            <ac:spMk id="2" creationId="{7F26E9FA-1F7D-497A-8036-206DA81617E4}"/>
          </ac:spMkLst>
        </pc:spChg>
        <pc:spChg chg="del mod">
          <ac:chgData name="Kees Vos" userId="8723551d-67e4-47cb-b45c-bba6add5ec7d" providerId="ADAL" clId="{17EE4B96-A34F-4C10-8A2A-FBA993C620A4}" dt="2022-01-05T13:44:54.199" v="546" actId="478"/>
          <ac:spMkLst>
            <pc:docMk/>
            <pc:sldMk cId="3519519987" sldId="258"/>
            <ac:spMk id="3" creationId="{F6B696D5-A21C-4996-B3A5-8DFFA77AC69D}"/>
          </ac:spMkLst>
        </pc:spChg>
        <pc:spChg chg="add del mod">
          <ac:chgData name="Kees Vos" userId="8723551d-67e4-47cb-b45c-bba6add5ec7d" providerId="ADAL" clId="{17EE4B96-A34F-4C10-8A2A-FBA993C620A4}" dt="2022-01-05T13:21:16.464" v="266" actId="21"/>
          <ac:spMkLst>
            <pc:docMk/>
            <pc:sldMk cId="3519519987" sldId="258"/>
            <ac:spMk id="49" creationId="{0C561C6C-D242-45C3-ADB7-8359E8C1011B}"/>
          </ac:spMkLst>
        </pc:spChg>
        <pc:spChg chg="add del mod">
          <ac:chgData name="Kees Vos" userId="8723551d-67e4-47cb-b45c-bba6add5ec7d" providerId="ADAL" clId="{17EE4B96-A34F-4C10-8A2A-FBA993C620A4}" dt="2022-01-05T13:42:18.293" v="530" actId="478"/>
          <ac:spMkLst>
            <pc:docMk/>
            <pc:sldMk cId="3519519987" sldId="258"/>
            <ac:spMk id="50" creationId="{B6976DA9-A3A7-46A2-AC91-78620D218579}"/>
          </ac:spMkLst>
        </pc:spChg>
        <pc:spChg chg="add del">
          <ac:chgData name="Kees Vos" userId="8723551d-67e4-47cb-b45c-bba6add5ec7d" providerId="ADAL" clId="{17EE4B96-A34F-4C10-8A2A-FBA993C620A4}" dt="2022-01-05T13:42:01.732" v="528" actId="478"/>
          <ac:spMkLst>
            <pc:docMk/>
            <pc:sldMk cId="3519519987" sldId="258"/>
            <ac:spMk id="52" creationId="{F4B59DB8-3222-439B-9982-715ED7A72913}"/>
          </ac:spMkLst>
        </pc:spChg>
        <pc:spChg chg="add mod">
          <ac:chgData name="Kees Vos" userId="8723551d-67e4-47cb-b45c-bba6add5ec7d" providerId="ADAL" clId="{17EE4B96-A34F-4C10-8A2A-FBA993C620A4}" dt="2022-01-05T13:44:58.562" v="548" actId="113"/>
          <ac:spMkLst>
            <pc:docMk/>
            <pc:sldMk cId="3519519987" sldId="258"/>
            <ac:spMk id="55" creationId="{788AB7FB-05C3-43E8-8F92-2D5798156396}"/>
          </ac:spMkLst>
        </pc:spChg>
        <pc:grpChg chg="del">
          <ac:chgData name="Kees Vos" userId="8723551d-67e4-47cb-b45c-bba6add5ec7d" providerId="ADAL" clId="{17EE4B96-A34F-4C10-8A2A-FBA993C620A4}" dt="2022-01-05T13:11:11.697" v="171" actId="478"/>
          <ac:grpSpMkLst>
            <pc:docMk/>
            <pc:sldMk cId="3519519987" sldId="258"/>
            <ac:grpSpMk id="5" creationId="{D368E2E5-FD60-41E0-99A0-4732CA290319}"/>
          </ac:grpSpMkLst>
        </pc:grpChg>
        <pc:grpChg chg="del">
          <ac:chgData name="Kees Vos" userId="8723551d-67e4-47cb-b45c-bba6add5ec7d" providerId="ADAL" clId="{17EE4B96-A34F-4C10-8A2A-FBA993C620A4}" dt="2022-01-05T13:11:11.697" v="171" actId="478"/>
          <ac:grpSpMkLst>
            <pc:docMk/>
            <pc:sldMk cId="3519519987" sldId="258"/>
            <ac:grpSpMk id="9" creationId="{D2026E7C-2EC7-41CB-B5B8-2D9CF07735D3}"/>
          </ac:grpSpMkLst>
        </pc:grpChg>
        <pc:grpChg chg="del">
          <ac:chgData name="Kees Vos" userId="8723551d-67e4-47cb-b45c-bba6add5ec7d" providerId="ADAL" clId="{17EE4B96-A34F-4C10-8A2A-FBA993C620A4}" dt="2022-01-05T13:11:11.697" v="171" actId="478"/>
          <ac:grpSpMkLst>
            <pc:docMk/>
            <pc:sldMk cId="3519519987" sldId="258"/>
            <ac:grpSpMk id="13" creationId="{5D422618-19B9-4161-AAA9-FDE11DCCBF6D}"/>
          </ac:grpSpMkLst>
        </pc:grpChg>
        <pc:grpChg chg="del">
          <ac:chgData name="Kees Vos" userId="8723551d-67e4-47cb-b45c-bba6add5ec7d" providerId="ADAL" clId="{17EE4B96-A34F-4C10-8A2A-FBA993C620A4}" dt="2022-01-05T13:11:11.697" v="171" actId="478"/>
          <ac:grpSpMkLst>
            <pc:docMk/>
            <pc:sldMk cId="3519519987" sldId="258"/>
            <ac:grpSpMk id="17" creationId="{B1325ED9-D2D1-49F3-947A-6F1575AE0B4F}"/>
          </ac:grpSpMkLst>
        </pc:grpChg>
        <pc:grpChg chg="del">
          <ac:chgData name="Kees Vos" userId="8723551d-67e4-47cb-b45c-bba6add5ec7d" providerId="ADAL" clId="{17EE4B96-A34F-4C10-8A2A-FBA993C620A4}" dt="2022-01-05T13:11:11.697" v="171" actId="478"/>
          <ac:grpSpMkLst>
            <pc:docMk/>
            <pc:sldMk cId="3519519987" sldId="258"/>
            <ac:grpSpMk id="21" creationId="{EAA4F4A3-D2D3-417E-8BEC-24D988F8AB02}"/>
          </ac:grpSpMkLst>
        </pc:grpChg>
        <pc:grpChg chg="del">
          <ac:chgData name="Kees Vos" userId="8723551d-67e4-47cb-b45c-bba6add5ec7d" providerId="ADAL" clId="{17EE4B96-A34F-4C10-8A2A-FBA993C620A4}" dt="2022-01-05T13:11:11.697" v="171" actId="478"/>
          <ac:grpSpMkLst>
            <pc:docMk/>
            <pc:sldMk cId="3519519987" sldId="258"/>
            <ac:grpSpMk id="25" creationId="{DAE74DB2-60F0-4FBC-AE57-D81379359D2B}"/>
          </ac:grpSpMkLst>
        </pc:grpChg>
        <pc:grpChg chg="del">
          <ac:chgData name="Kees Vos" userId="8723551d-67e4-47cb-b45c-bba6add5ec7d" providerId="ADAL" clId="{17EE4B96-A34F-4C10-8A2A-FBA993C620A4}" dt="2022-01-05T13:11:11.697" v="171" actId="478"/>
          <ac:grpSpMkLst>
            <pc:docMk/>
            <pc:sldMk cId="3519519987" sldId="258"/>
            <ac:grpSpMk id="29" creationId="{408F04D7-2DB6-4773-9F68-F4D75C65D437}"/>
          </ac:grpSpMkLst>
        </pc:grpChg>
        <pc:grpChg chg="del">
          <ac:chgData name="Kees Vos" userId="8723551d-67e4-47cb-b45c-bba6add5ec7d" providerId="ADAL" clId="{17EE4B96-A34F-4C10-8A2A-FBA993C620A4}" dt="2022-01-05T13:11:11.697" v="171" actId="478"/>
          <ac:grpSpMkLst>
            <pc:docMk/>
            <pc:sldMk cId="3519519987" sldId="258"/>
            <ac:grpSpMk id="33" creationId="{3EFCEE1C-7FE6-4BDA-B1F3-7217842999A9}"/>
          </ac:grpSpMkLst>
        </pc:grpChg>
        <pc:grpChg chg="del">
          <ac:chgData name="Kees Vos" userId="8723551d-67e4-47cb-b45c-bba6add5ec7d" providerId="ADAL" clId="{17EE4B96-A34F-4C10-8A2A-FBA993C620A4}" dt="2022-01-05T13:11:11.697" v="171" actId="478"/>
          <ac:grpSpMkLst>
            <pc:docMk/>
            <pc:sldMk cId="3519519987" sldId="258"/>
            <ac:grpSpMk id="37" creationId="{54961CA8-8839-4973-AA36-5D0798798F1C}"/>
          </ac:grpSpMkLst>
        </pc:grpChg>
        <pc:grpChg chg="del">
          <ac:chgData name="Kees Vos" userId="8723551d-67e4-47cb-b45c-bba6add5ec7d" providerId="ADAL" clId="{17EE4B96-A34F-4C10-8A2A-FBA993C620A4}" dt="2022-01-05T13:11:11.697" v="171" actId="478"/>
          <ac:grpSpMkLst>
            <pc:docMk/>
            <pc:sldMk cId="3519519987" sldId="258"/>
            <ac:grpSpMk id="41" creationId="{76F56D21-195F-42B0-8C5C-4BE27E4A22C2}"/>
          </ac:grpSpMkLst>
        </pc:grpChg>
        <pc:grpChg chg="del">
          <ac:chgData name="Kees Vos" userId="8723551d-67e4-47cb-b45c-bba6add5ec7d" providerId="ADAL" clId="{17EE4B96-A34F-4C10-8A2A-FBA993C620A4}" dt="2022-01-05T13:11:11.697" v="171" actId="478"/>
          <ac:grpSpMkLst>
            <pc:docMk/>
            <pc:sldMk cId="3519519987" sldId="258"/>
            <ac:grpSpMk id="45" creationId="{31F0B6A7-C5B4-49DE-B3D0-CFDE9D581250}"/>
          </ac:grpSpMkLst>
        </pc:grpChg>
        <pc:picChg chg="add del mod">
          <ac:chgData name="Kees Vos" userId="8723551d-67e4-47cb-b45c-bba6add5ec7d" providerId="ADAL" clId="{17EE4B96-A34F-4C10-8A2A-FBA993C620A4}" dt="2022-01-05T13:43:57.123" v="532" actId="478"/>
          <ac:picMkLst>
            <pc:docMk/>
            <pc:sldMk cId="3519519987" sldId="258"/>
            <ac:picMk id="1026" creationId="{569D17F0-553F-477A-90DA-64B35EF91529}"/>
          </ac:picMkLst>
        </pc:picChg>
        <pc:picChg chg="add mod">
          <ac:chgData name="Kees Vos" userId="8723551d-67e4-47cb-b45c-bba6add5ec7d" providerId="ADAL" clId="{17EE4B96-A34F-4C10-8A2A-FBA993C620A4}" dt="2022-01-05T13:45:56.416" v="552" actId="1076"/>
          <ac:picMkLst>
            <pc:docMk/>
            <pc:sldMk cId="3519519987" sldId="258"/>
            <ac:picMk id="1028" creationId="{C31EF821-7E3F-4BA1-BC44-4DE7CCC116A9}"/>
          </ac:picMkLst>
        </pc:picChg>
        <pc:inkChg chg="del">
          <ac:chgData name="Kees Vos" userId="8723551d-67e4-47cb-b45c-bba6add5ec7d" providerId="ADAL" clId="{17EE4B96-A34F-4C10-8A2A-FBA993C620A4}" dt="2022-01-05T13:44:50.973" v="545" actId="478"/>
          <ac:inkMkLst>
            <pc:docMk/>
            <pc:sldMk cId="3519519987" sldId="258"/>
            <ac:inkMk id="4" creationId="{563990ED-95C1-4C79-9C65-6EB192F5A144}"/>
          </ac:inkMkLst>
        </pc:inkChg>
        <pc:inkChg chg="add mod">
          <ac:chgData name="Kees Vos" userId="8723551d-67e4-47cb-b45c-bba6add5ec7d" providerId="ADAL" clId="{17EE4B96-A34F-4C10-8A2A-FBA993C620A4}" dt="2022-01-05T13:44:40.765" v="534"/>
          <ac:inkMkLst>
            <pc:docMk/>
            <pc:sldMk cId="3519519987" sldId="258"/>
            <ac:inkMk id="56" creationId="{A2434D4F-125B-4EB5-B9D8-1E9EA92F450C}"/>
          </ac:inkMkLst>
        </pc:inkChg>
      </pc:sldChg>
      <pc:sldChg chg="modSp add mod">
        <pc:chgData name="Kees Vos" userId="8723551d-67e4-47cb-b45c-bba6add5ec7d" providerId="ADAL" clId="{17EE4B96-A34F-4C10-8A2A-FBA993C620A4}" dt="2022-01-05T13:04:09.665" v="165" actId="6549"/>
        <pc:sldMkLst>
          <pc:docMk/>
          <pc:sldMk cId="3834134432" sldId="259"/>
        </pc:sldMkLst>
        <pc:spChg chg="mod">
          <ac:chgData name="Kees Vos" userId="8723551d-67e4-47cb-b45c-bba6add5ec7d" providerId="ADAL" clId="{17EE4B96-A34F-4C10-8A2A-FBA993C620A4}" dt="2022-01-05T13:04:09.665" v="165" actId="6549"/>
          <ac:spMkLst>
            <pc:docMk/>
            <pc:sldMk cId="3834134432" sldId="259"/>
            <ac:spMk id="8" creationId="{8ADD84D5-22C5-4DCF-9DE4-3EB87FFF6EDA}"/>
          </ac:spMkLst>
        </pc:spChg>
      </pc:sldChg>
      <pc:sldChg chg="addSp delSp modSp add mod">
        <pc:chgData name="Kees Vos" userId="8723551d-67e4-47cb-b45c-bba6add5ec7d" providerId="ADAL" clId="{17EE4B96-A34F-4C10-8A2A-FBA993C620A4}" dt="2022-01-05T13:21:32.746" v="269" actId="21"/>
        <pc:sldMkLst>
          <pc:docMk/>
          <pc:sldMk cId="3607495150" sldId="260"/>
        </pc:sldMkLst>
        <pc:spChg chg="mod">
          <ac:chgData name="Kees Vos" userId="8723551d-67e4-47cb-b45c-bba6add5ec7d" providerId="ADAL" clId="{17EE4B96-A34F-4C10-8A2A-FBA993C620A4}" dt="2022-01-05T13:15:44.272" v="265" actId="20577"/>
          <ac:spMkLst>
            <pc:docMk/>
            <pc:sldMk cId="3607495150" sldId="260"/>
            <ac:spMk id="2" creationId="{367AA8FA-A1E5-4543-837A-148C107EC523}"/>
          </ac:spMkLst>
        </pc:spChg>
        <pc:spChg chg="add del mod">
          <ac:chgData name="Kees Vos" userId="8723551d-67e4-47cb-b45c-bba6add5ec7d" providerId="ADAL" clId="{17EE4B96-A34F-4C10-8A2A-FBA993C620A4}" dt="2022-01-05T13:21:32.746" v="269" actId="21"/>
          <ac:spMkLst>
            <pc:docMk/>
            <pc:sldMk cId="3607495150" sldId="260"/>
            <ac:spMk id="6" creationId="{6BED15A3-5F06-4CD6-9D77-4531645CB967}"/>
          </ac:spMkLst>
        </pc:spChg>
      </pc:sldChg>
      <pc:sldChg chg="addSp delSp modSp add mod ord">
        <pc:chgData name="Kees Vos" userId="8723551d-67e4-47cb-b45c-bba6add5ec7d" providerId="ADAL" clId="{17EE4B96-A34F-4C10-8A2A-FBA993C620A4}" dt="2022-01-05T13:39:49.182" v="517"/>
        <pc:sldMkLst>
          <pc:docMk/>
          <pc:sldMk cId="4292726217" sldId="261"/>
        </pc:sldMkLst>
        <pc:spChg chg="mod">
          <ac:chgData name="Kees Vos" userId="8723551d-67e4-47cb-b45c-bba6add5ec7d" providerId="ADAL" clId="{17EE4B96-A34F-4C10-8A2A-FBA993C620A4}" dt="2022-01-05T13:22:32.117" v="312" actId="20577"/>
          <ac:spMkLst>
            <pc:docMk/>
            <pc:sldMk cId="4292726217" sldId="261"/>
            <ac:spMk id="2" creationId="{367AA8FA-A1E5-4543-837A-148C107EC523}"/>
          </ac:spMkLst>
        </pc:spChg>
        <pc:spChg chg="add del mod">
          <ac:chgData name="Kees Vos" userId="8723551d-67e4-47cb-b45c-bba6add5ec7d" providerId="ADAL" clId="{17EE4B96-A34F-4C10-8A2A-FBA993C620A4}" dt="2022-01-05T13:21:54.939" v="275" actId="478"/>
          <ac:spMkLst>
            <pc:docMk/>
            <pc:sldMk cId="4292726217" sldId="261"/>
            <ac:spMk id="6" creationId="{64A8AAD3-4BF7-4DA4-9C43-B578D0CE2F03}"/>
          </ac:spMkLst>
        </pc:spChg>
        <pc:spChg chg="add del mod">
          <ac:chgData name="Kees Vos" userId="8723551d-67e4-47cb-b45c-bba6add5ec7d" providerId="ADAL" clId="{17EE4B96-A34F-4C10-8A2A-FBA993C620A4}" dt="2022-01-05T13:39:49.182" v="517"/>
          <ac:spMkLst>
            <pc:docMk/>
            <pc:sldMk cId="4292726217" sldId="261"/>
            <ac:spMk id="7" creationId="{2DB4F118-94E0-4A8E-84EE-4EC795DBDB8A}"/>
          </ac:spMkLst>
        </pc:spChg>
        <pc:spChg chg="add del mod">
          <ac:chgData name="Kees Vos" userId="8723551d-67e4-47cb-b45c-bba6add5ec7d" providerId="ADAL" clId="{17EE4B96-A34F-4C10-8A2A-FBA993C620A4}" dt="2022-01-05T13:39:48.298" v="516" actId="478"/>
          <ac:spMkLst>
            <pc:docMk/>
            <pc:sldMk cId="4292726217" sldId="261"/>
            <ac:spMk id="8" creationId="{8ADD84D5-22C5-4DCF-9DE4-3EB87FFF6EDA}"/>
          </ac:spMkLst>
        </pc:spChg>
      </pc:sldChg>
      <pc:sldChg chg="addSp delSp modSp add mod ord">
        <pc:chgData name="Kees Vos" userId="8723551d-67e4-47cb-b45c-bba6add5ec7d" providerId="ADAL" clId="{17EE4B96-A34F-4C10-8A2A-FBA993C620A4}" dt="2022-01-06T06:44:33.414" v="653"/>
        <pc:sldMkLst>
          <pc:docMk/>
          <pc:sldMk cId="1092421154" sldId="262"/>
        </pc:sldMkLst>
        <pc:spChg chg="del mod">
          <ac:chgData name="Kees Vos" userId="8723551d-67e4-47cb-b45c-bba6add5ec7d" providerId="ADAL" clId="{17EE4B96-A34F-4C10-8A2A-FBA993C620A4}" dt="2022-01-05T13:32:42.336" v="466" actId="478"/>
          <ac:spMkLst>
            <pc:docMk/>
            <pc:sldMk cId="1092421154" sldId="262"/>
            <ac:spMk id="2" creationId="{367AA8FA-A1E5-4543-837A-148C107EC523}"/>
          </ac:spMkLst>
        </pc:spChg>
        <pc:spChg chg="add del mod">
          <ac:chgData name="Kees Vos" userId="8723551d-67e4-47cb-b45c-bba6add5ec7d" providerId="ADAL" clId="{17EE4B96-A34F-4C10-8A2A-FBA993C620A4}" dt="2022-01-05T13:37:47.348" v="511" actId="478"/>
          <ac:spMkLst>
            <pc:docMk/>
            <pc:sldMk cId="1092421154" sldId="262"/>
            <ac:spMk id="7" creationId="{A570794D-E439-4354-BC60-2C845745F63D}"/>
          </ac:spMkLst>
        </pc:spChg>
        <pc:spChg chg="mod">
          <ac:chgData name="Kees Vos" userId="8723551d-67e4-47cb-b45c-bba6add5ec7d" providerId="ADAL" clId="{17EE4B96-A34F-4C10-8A2A-FBA993C620A4}" dt="2022-01-05T13:31:25.159" v="460" actId="12"/>
          <ac:spMkLst>
            <pc:docMk/>
            <pc:sldMk cId="1092421154" sldId="262"/>
            <ac:spMk id="8" creationId="{8ADD84D5-22C5-4DCF-9DE4-3EB87FFF6EDA}"/>
          </ac:spMkLst>
        </pc:spChg>
        <pc:spChg chg="add del mod">
          <ac:chgData name="Kees Vos" userId="8723551d-67e4-47cb-b45c-bba6add5ec7d" providerId="ADAL" clId="{17EE4B96-A34F-4C10-8A2A-FBA993C620A4}" dt="2022-01-05T13:37:16.350" v="472" actId="478"/>
          <ac:spMkLst>
            <pc:docMk/>
            <pc:sldMk cId="1092421154" sldId="262"/>
            <ac:spMk id="9" creationId="{AAE9F6F1-16A6-4C0A-A50A-6DE14F6325C9}"/>
          </ac:spMkLst>
        </pc:spChg>
        <pc:spChg chg="add mod">
          <ac:chgData name="Kees Vos" userId="8723551d-67e4-47cb-b45c-bba6add5ec7d" providerId="ADAL" clId="{17EE4B96-A34F-4C10-8A2A-FBA993C620A4}" dt="2022-01-05T13:37:42.190" v="510" actId="20577"/>
          <ac:spMkLst>
            <pc:docMk/>
            <pc:sldMk cId="1092421154" sldId="262"/>
            <ac:spMk id="10" creationId="{307814F8-67A5-452D-B500-00CB41E67762}"/>
          </ac:spMkLst>
        </pc:spChg>
      </pc:sldChg>
      <pc:sldChg chg="addSp delSp modSp new mod">
        <pc:chgData name="Kees Vos" userId="8723551d-67e4-47cb-b45c-bba6add5ec7d" providerId="ADAL" clId="{17EE4B96-A34F-4C10-8A2A-FBA993C620A4}" dt="2022-01-06T07:02:46.254" v="664" actId="1076"/>
        <pc:sldMkLst>
          <pc:docMk/>
          <pc:sldMk cId="2194667164" sldId="263"/>
        </pc:sldMkLst>
        <pc:spChg chg="add mod">
          <ac:chgData name="Kees Vos" userId="8723551d-67e4-47cb-b45c-bba6add5ec7d" providerId="ADAL" clId="{17EE4B96-A34F-4C10-8A2A-FBA993C620A4}" dt="2022-01-05T14:07:18.666" v="580" actId="20577"/>
          <ac:spMkLst>
            <pc:docMk/>
            <pc:sldMk cId="2194667164" sldId="263"/>
            <ac:spMk id="3" creationId="{6CD3471C-FB07-4A5A-921A-398167FD59E3}"/>
          </ac:spMkLst>
        </pc:spChg>
        <pc:spChg chg="add mod">
          <ac:chgData name="Kees Vos" userId="8723551d-67e4-47cb-b45c-bba6add5ec7d" providerId="ADAL" clId="{17EE4B96-A34F-4C10-8A2A-FBA993C620A4}" dt="2022-01-05T13:51:23.132" v="555"/>
          <ac:spMkLst>
            <pc:docMk/>
            <pc:sldMk cId="2194667164" sldId="263"/>
            <ac:spMk id="4" creationId="{3DC41D2B-F3A1-4E2D-B427-8F889F80FC5C}"/>
          </ac:spMkLst>
        </pc:spChg>
        <pc:picChg chg="add del mod">
          <ac:chgData name="Kees Vos" userId="8723551d-67e4-47cb-b45c-bba6add5ec7d" providerId="ADAL" clId="{17EE4B96-A34F-4C10-8A2A-FBA993C620A4}" dt="2022-01-06T07:02:24.432" v="659" actId="478"/>
          <ac:picMkLst>
            <pc:docMk/>
            <pc:sldMk cId="2194667164" sldId="263"/>
            <ac:picMk id="6" creationId="{BB8A97C9-F2A3-46A1-A25D-49351C06C8B7}"/>
          </ac:picMkLst>
        </pc:picChg>
        <pc:picChg chg="add mod">
          <ac:chgData name="Kees Vos" userId="8723551d-67e4-47cb-b45c-bba6add5ec7d" providerId="ADAL" clId="{17EE4B96-A34F-4C10-8A2A-FBA993C620A4}" dt="2022-01-06T07:02:31.105" v="661" actId="14100"/>
          <ac:picMkLst>
            <pc:docMk/>
            <pc:sldMk cId="2194667164" sldId="263"/>
            <ac:picMk id="8" creationId="{EE41957E-8291-4B00-B036-D59F29963408}"/>
          </ac:picMkLst>
        </pc:picChg>
        <pc:picChg chg="add mod">
          <ac:chgData name="Kees Vos" userId="8723551d-67e4-47cb-b45c-bba6add5ec7d" providerId="ADAL" clId="{17EE4B96-A34F-4C10-8A2A-FBA993C620A4}" dt="2022-01-06T07:02:46.254" v="664" actId="1076"/>
          <ac:picMkLst>
            <pc:docMk/>
            <pc:sldMk cId="2194667164" sldId="263"/>
            <ac:picMk id="10" creationId="{85E1E85C-F44A-4020-8906-A8D2E8D6F63A}"/>
          </ac:picMkLst>
        </pc:picChg>
        <pc:inkChg chg="add mod">
          <ac:chgData name="Kees Vos" userId="8723551d-67e4-47cb-b45c-bba6add5ec7d" providerId="ADAL" clId="{17EE4B96-A34F-4C10-8A2A-FBA993C620A4}" dt="2022-01-05T13:51:14.457" v="554"/>
          <ac:inkMkLst>
            <pc:docMk/>
            <pc:sldMk cId="2194667164" sldId="263"/>
            <ac:inkMk id="2" creationId="{A525A213-F4BD-4075-BB4F-B8EFC0509E36}"/>
          </ac:inkMkLst>
        </pc:inkChg>
      </pc:sldChg>
      <pc:sldChg chg="addSp modSp add mod">
        <pc:chgData name="Kees Vos" userId="8723551d-67e4-47cb-b45c-bba6add5ec7d" providerId="ADAL" clId="{17EE4B96-A34F-4C10-8A2A-FBA993C620A4}" dt="2022-01-05T14:09:50.870" v="633" actId="20577"/>
        <pc:sldMkLst>
          <pc:docMk/>
          <pc:sldMk cId="2908025591" sldId="264"/>
        </pc:sldMkLst>
        <pc:spChg chg="mod">
          <ac:chgData name="Kees Vos" userId="8723551d-67e4-47cb-b45c-bba6add5ec7d" providerId="ADAL" clId="{17EE4B96-A34F-4C10-8A2A-FBA993C620A4}" dt="2022-01-05T14:08:19.761" v="609" actId="20577"/>
          <ac:spMkLst>
            <pc:docMk/>
            <pc:sldMk cId="2908025591" sldId="264"/>
            <ac:spMk id="3" creationId="{6CD3471C-FB07-4A5A-921A-398167FD59E3}"/>
          </ac:spMkLst>
        </pc:spChg>
        <pc:spChg chg="add mod">
          <ac:chgData name="Kees Vos" userId="8723551d-67e4-47cb-b45c-bba6add5ec7d" providerId="ADAL" clId="{17EE4B96-A34F-4C10-8A2A-FBA993C620A4}" dt="2022-01-05T14:09:50.870" v="633" actId="20577"/>
          <ac:spMkLst>
            <pc:docMk/>
            <pc:sldMk cId="2908025591" sldId="264"/>
            <ac:spMk id="5" creationId="{DCC9D4C0-2952-4FD4-A226-2DF720DB2B7F}"/>
          </ac:spMkLst>
        </pc:spChg>
      </pc:sldChg>
      <pc:sldChg chg="modSp add mod">
        <pc:chgData name="Kees Vos" userId="8723551d-67e4-47cb-b45c-bba6add5ec7d" providerId="ADAL" clId="{17EE4B96-A34F-4C10-8A2A-FBA993C620A4}" dt="2022-01-05T14:11:28.667" v="651" actId="5793"/>
        <pc:sldMkLst>
          <pc:docMk/>
          <pc:sldMk cId="2052897706" sldId="265"/>
        </pc:sldMkLst>
        <pc:spChg chg="mod">
          <ac:chgData name="Kees Vos" userId="8723551d-67e4-47cb-b45c-bba6add5ec7d" providerId="ADAL" clId="{17EE4B96-A34F-4C10-8A2A-FBA993C620A4}" dt="2022-01-05T14:11:28.667" v="651" actId="5793"/>
          <ac:spMkLst>
            <pc:docMk/>
            <pc:sldMk cId="2052897706" sldId="265"/>
            <ac:spMk id="3" creationId="{6CD3471C-FB07-4A5A-921A-398167FD59E3}"/>
          </ac:spMkLst>
        </pc:spChg>
        <pc:spChg chg="mod">
          <ac:chgData name="Kees Vos" userId="8723551d-67e4-47cb-b45c-bba6add5ec7d" providerId="ADAL" clId="{17EE4B96-A34F-4C10-8A2A-FBA993C620A4}" dt="2022-01-05T14:11:05.070" v="641" actId="20577"/>
          <ac:spMkLst>
            <pc:docMk/>
            <pc:sldMk cId="2052897706" sldId="265"/>
            <ac:spMk id="5" creationId="{DCC9D4C0-2952-4FD4-A226-2DF720DB2B7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14.467"/>
    </inkml:context>
    <inkml:brush xml:id="br0">
      <inkml:brushProperty name="width" value="0.2" units="cm"/>
      <inkml:brushProperty name="height" value="0.2" units="cm"/>
      <inkml:brushProperty name="color" value="#FFFFFF"/>
    </inkml:brush>
  </inkml:definitions>
  <inkml:trace contextRef="#ctx0" brushRef="#br0">1 500 8418 0 0,'14'-32'2798'0'0,"-12"26"-2839"0"0,-1 1 1 0 0,1 0 0 0 0,5-9 0 0 0,-6 10 118 0 0,5-10 165 0 0,-2 6 78 0 0,0-1 0 0 0,1 1 0 0 0,5-9 0 0 0,-8 14-301 0 0,0 1 0 0 0,1 0 0 0 0,-1-1 0 0 0,0 1 1 0 0,0 1-1 0 0,1-1 0 0 0,-1 0 0 0 0,1 0 0 0 0,0 0 1 0 0,-1 1-1 0 0,2 0 0 0 0,-2 0 0 0 0,1-1 1 0 0,5 0-1 0 0,119-21-124 0 0,-90 18 294 0 0,30-3 618 0 0,93 1 0 0 0,-80 5-418 0 0,357-8 534 0 0,14 0-574 0 0,1418-56 1258 0 0,110-35-656 0 0,-382 15-341 0 0,-651 55-948 0 0,-2 56-162 0 0,-438 29-1966 0 0,-174-6-2441 0 0,-295-43 2855 0 0,-6 2 227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3:20:26.384"/>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3:44:33.371"/>
    </inkml:context>
    <inkml:brush xml:id="br0">
      <inkml:brushProperty name="width" value="0.2" units="cm"/>
      <inkml:brushProperty name="height" value="0.2" units="cm"/>
      <inkml:brushProperty name="color" value="#FFFFFF"/>
    </inkml:brush>
  </inkml:definitions>
  <inkml:trace contextRef="#ctx0" brushRef="#br0">1 500 8418 0 0,'14'-32'2798'0'0,"-12"26"-2839"0"0,-1 1 1 0 0,1 0 0 0 0,5-9 0 0 0,-6 10 118 0 0,5-10 165 0 0,-2 6 78 0 0,0-1 0 0 0,1 1 0 0 0,5-9 0 0 0,-8 14-301 0 0,0 1 0 0 0,1 0 0 0 0,-1-1 0 0 0,0 1 1 0 0,0 1-1 0 0,1-1 0 0 0,-1 0 0 0 0,1 0 0 0 0,0 0 1 0 0,-1 1-1 0 0,2 0 0 0 0,-2 0 0 0 0,1-1 1 0 0,5 0-1 0 0,119-21-124 0 0,-90 18 294 0 0,30-3 618 0 0,93 1 0 0 0,-80 5-418 0 0,357-8 534 0 0,14 0-574 0 0,1418-56 1258 0 0,110-35-656 0 0,-382 15-341 0 0,-651 55-948 0 0,-2 56-162 0 0,-438 29-1966 0 0,-174-6-2441 0 0,-295-43 2855 0 0,-6 2 227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10T11:57:14.909"/>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3:07:55.678"/>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3:45:52.425"/>
    </inkml:context>
    <inkml:brush xml:id="br0">
      <inkml:brushProperty name="width" value="0.2" units="cm"/>
      <inkml:brushProperty name="height" value="0.2" units="cm"/>
      <inkml:brushProperty name="color" value="#FFFFFF"/>
    </inkml:brush>
  </inkml:definitions>
  <inkml:trace contextRef="#ctx0" brushRef="#br0">1 500 8418 0 0,'14'-32'2798'0'0,"-12"26"-2839"0"0,-1 1 1 0 0,1 0 0 0 0,5-9 0 0 0,-6 10 118 0 0,5-10 165 0 0,-2 6 78 0 0,0-1 0 0 0,1 1 0 0 0,5-9 0 0 0,-8 14-301 0 0,0 1 0 0 0,1 0 0 0 0,-1-1 0 0 0,0 1 1 0 0,0 1-1 0 0,1-1 0 0 0,-1 0 0 0 0,1 0 0 0 0,0 0 1 0 0,-1 1-1 0 0,2 0 0 0 0,-2 0 0 0 0,1-1 1 0 0,5 0-1 0 0,119-21-124 0 0,-90 18 294 0 0,30-3 618 0 0,93 1 0 0 0,-80 5-418 0 0,357-8 534 0 0,14 0-574 0 0,1418-56 1258 0 0,110-35-656 0 0,-382 15-341 0 0,-651 55-948 0 0,-2 56-162 0 0,-438 29-1966 0 0,-174-6-2441 0 0,-295-43 2855 0 0,-6 2 227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6T15:15:43.395"/>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3:51:14.441"/>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3:44:40.765"/>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3:51:14.441"/>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3:44:35.744"/>
    </inkml:context>
    <inkml:brush xml:id="br0">
      <inkml:brushProperty name="width" value="0.2" units="cm"/>
      <inkml:brushProperty name="height" value="0.2" units="cm"/>
      <inkml:brushProperty name="color" value="#FFFFFF"/>
    </inkml:brush>
  </inkml:definitions>
  <inkml:trace contextRef="#ctx0" brushRef="#br0">1 500 8418 0 0,'14'-32'2798'0'0,"-12"26"-2839"0"0,-1 1 1 0 0,1 0 0 0 0,5-9 0 0 0,-6 10 118 0 0,5-10 165 0 0,-2 6 78 0 0,0-1 0 0 0,1 1 0 0 0,5-9 0 0 0,-8 14-301 0 0,0 1 0 0 0,1 0 0 0 0,-1-1 0 0 0,0 1 1 0 0,0 1-1 0 0,1-1 0 0 0,-1 0 0 0 0,1 0 0 0 0,0 0 1 0 0,-1 1-1 0 0,2 0 0 0 0,-2 0 0 0 0,1-1 1 0 0,5 0-1 0 0,119-21-124 0 0,-90 18 294 0 0,30-3 618 0 0,93 1 0 0 0,-80 5-418 0 0,357-8 534 0 0,14 0-574 0 0,1418-56 1258 0 0,110-35-656 0 0,-382 15-341 0 0,-651 55-948 0 0,-2 56-162 0 0,-438 29-1966 0 0,-174-6-2441 0 0,-295-43 2855 0 0,-6 2 227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3:51:14.441"/>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3:44:38.132"/>
    </inkml:context>
    <inkml:brush xml:id="br0">
      <inkml:brushProperty name="width" value="0.2" units="cm"/>
      <inkml:brushProperty name="height" value="0.2" units="cm"/>
      <inkml:brushProperty name="color" value="#FFFFFF"/>
    </inkml:brush>
  </inkml:definitions>
  <inkml:trace contextRef="#ctx0" brushRef="#br0">1 500 8418 0 0,'14'-32'2798'0'0,"-12"26"-2839"0"0,-1 1 1 0 0,1 0 0 0 0,5-9 0 0 0,-6 10 118 0 0,5-10 165 0 0,-2 6 78 0 0,0-1 0 0 0,1 1 0 0 0,5-9 0 0 0,-8 14-301 0 0,0 1 0 0 0,1 0 0 0 0,-1-1 0 0 0,0 1 1 0 0,0 1-1 0 0,1-1 0 0 0,-1 0 0 0 0,1 0 0 0 0,0 0 1 0 0,-1 1-1 0 0,2 0 0 0 0,-2 0 0 0 0,1-1 1 0 0,5 0-1 0 0,119-21-124 0 0,-90 18 294 0 0,30-3 618 0 0,93 1 0 0 0,-80 5-418 0 0,357-8 534 0 0,14 0-574 0 0,1418-56 1258 0 0,110-35-656 0 0,-382 15-341 0 0,-651 55-948 0 0,-2 56-162 0 0,-438 29-1966 0 0,-174-6-2441 0 0,-295-43 2855 0 0,-6 2 227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3:51:14.441"/>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1:11:02.41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1-05T13:51:14.441"/>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5T13:44:30.853"/>
    </inkml:context>
    <inkml:brush xml:id="br0">
      <inkml:brushProperty name="width" value="0.2" units="cm"/>
      <inkml:brushProperty name="height" value="0.2" units="cm"/>
      <inkml:brushProperty name="color" value="#FFFFFF"/>
    </inkml:brush>
  </inkml:definitions>
  <inkml:trace contextRef="#ctx0" brushRef="#br0">1 500 8418 0 0,'14'-32'2798'0'0,"-12"26"-2839"0"0,-1 1 1 0 0,1 0 0 0 0,5-9 0 0 0,-6 10 118 0 0,5-10 165 0 0,-2 6 78 0 0,0-1 0 0 0,1 1 0 0 0,5-9 0 0 0,-8 14-301 0 0,0 1 0 0 0,1 0 0 0 0,-1-1 0 0 0,0 1 1 0 0,0 1-1 0 0,1-1 0 0 0,-1 0 0 0 0,1 0 0 0 0,0 0 1 0 0,-1 1-1 0 0,2 0 0 0 0,-2 0 0 0 0,1-1 1 0 0,5 0-1 0 0,119-21-124 0 0,-90 18 294 0 0,30-3 618 0 0,93 1 0 0 0,-80 5-418 0 0,357-8 534 0 0,14 0-574 0 0,1418-56 1258 0 0,110-35-656 0 0,-382 15-341 0 0,-651 55-948 0 0,-2 56-162 0 0,-438 29-1966 0 0,-174-6-2441 0 0,-295-43 2855 0 0,-6 2 227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5-10T09:20:39.646"/>
    </inkml:context>
    <inkml:brush xml:id="br0">
      <inkml:brushProperty name="width" value="0.21167" units="cm"/>
      <inkml:brushProperty name="height" value="0.21167" units="cm"/>
      <inkml:brushProperty name="color" value="#849398"/>
    </inkml:brush>
  </inkml:definitions>
  <inkml:trace contextRef="#ctx0" brushRef="#br0">1 135 3105 0 0,'91'1'1140'0'0,"4"0"-25"0"0,-33-2-656 0 0,-8-1-591 0 0,28 0 273 0 0,26-1 464 0 0,54-4 550 0 0,221-8-483 0 0,-334 14-657 0 0,953-16 409 0 0,6 11 677 0 0,-801 5-963 0 0,1865-21 1152 0 0,-834 6-881 0 0,277-3-290 0 0,-940 12-91 0 0,1302-11-194 0 0,4 22-464 0 0,-853 18 449 0 0,-7 27 88 0 0,-979-46 58 0 0,352 17-1527 0 0,-384-19 1326 0 0,-3-1-71 0 0,1 0 0 0 0,-1 1-1 0 0,1-1 1 0 0,-1 0-1 0 0,0-1 1 0 0,1 1-1 0 0,-1 0 1 0 0,0-1 0 0 0,1 1-1 0 0,-1-1 1 0 0,0 0-1 0 0,9-1 1 0 0,-8 0-825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2D09D-05B6-4A3A-9703-16E0125E4721}" type="datetimeFigureOut">
              <a:rPr lang="nl-NL" smtClean="0"/>
              <a:t>6-2-2022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4AA50-8F17-4AD5-BE3B-02C6449A3256}" type="slidenum">
              <a:rPr lang="nl-NL" smtClean="0"/>
              <a:t>‹nr.›</a:t>
            </a:fld>
            <a:endParaRPr lang="nl-NL"/>
          </a:p>
        </p:txBody>
      </p:sp>
    </p:spTree>
    <p:extLst>
      <p:ext uri="{BB962C8B-B14F-4D97-AF65-F5344CB8AC3E}">
        <p14:creationId xmlns:p14="http://schemas.microsoft.com/office/powerpoint/2010/main" val="427763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034928-7B95-4718-8D11-45D8A5020045}" type="slidenum">
              <a:rPr lang="nl-NL" smtClean="0"/>
              <a:t>16</a:t>
            </a:fld>
            <a:endParaRPr lang="nl-NL"/>
          </a:p>
        </p:txBody>
      </p:sp>
    </p:spTree>
    <p:extLst>
      <p:ext uri="{BB962C8B-B14F-4D97-AF65-F5344CB8AC3E}">
        <p14:creationId xmlns:p14="http://schemas.microsoft.com/office/powerpoint/2010/main" val="184620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9034928-7B95-4718-8D11-45D8A5020045}" type="slidenum">
              <a:rPr lang="nl-NL" smtClean="0"/>
              <a:t>26</a:t>
            </a:fld>
            <a:endParaRPr lang="nl-NL"/>
          </a:p>
        </p:txBody>
      </p:sp>
    </p:spTree>
    <p:extLst>
      <p:ext uri="{BB962C8B-B14F-4D97-AF65-F5344CB8AC3E}">
        <p14:creationId xmlns:p14="http://schemas.microsoft.com/office/powerpoint/2010/main" val="18325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s/slide2.xml"/><Relationship Id="rId2" Type="http://schemas.openxmlformats.org/officeDocument/2006/relationships/image" Target="../media/image4.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slide" Target="../slides/slide2.xml"/><Relationship Id="rId2" Type="http://schemas.openxmlformats.org/officeDocument/2006/relationships/image" Target="../media/image4.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21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Placeholder 10">
            <a:extLst>
              <a:ext uri="{FF2B5EF4-FFF2-40B4-BE49-F238E27FC236}">
                <a16:creationId xmlns:a16="http://schemas.microsoft.com/office/drawing/2014/main" id="{620902A2-EE5A-403E-8410-593C003D92A0}"/>
              </a:ext>
            </a:extLst>
          </p:cNvPr>
          <p:cNvPicPr>
            <a:picLocks noGrp="1"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19847" r="80153">
                        <a14:backgroundMark x1="65278" y1="30419" x2="31250" y2="26776"/>
                        <a14:backgroundMark x1="31250" y1="26776" x2="38889" y2="32787"/>
                        <a14:backgroundMark x1="38889" y1="32787" x2="54398" y2="37705"/>
                        <a14:backgroundMark x1="54398" y1="37705" x2="61574" y2="42805"/>
                        <a14:backgroundMark x1="61574" y1="42805" x2="44213" y2="42987"/>
                        <a14:backgroundMark x1="44213" y1="42987" x2="34491" y2="42623"/>
                        <a14:backgroundMark x1="34491" y1="42623" x2="28241" y2="48087"/>
                        <a14:backgroundMark x1="28241" y1="48087" x2="39815" y2="55373"/>
                        <a14:backgroundMark x1="39815" y1="55373" x2="58102" y2="62113"/>
                        <a14:backgroundMark x1="58102" y1="62113" x2="47454" y2="69399"/>
                        <a14:backgroundMark x1="47454" y1="69399" x2="25231" y2="63934"/>
                        <a14:backgroundMark x1="25231" y1="63934" x2="16898" y2="67031"/>
                        <a14:backgroundMark x1="16898" y1="67031" x2="43056" y2="75956"/>
                        <a14:backgroundMark x1="43056" y1="75956" x2="37500" y2="83789"/>
                        <a14:backgroundMark x1="37500" y1="83789" x2="20833" y2="82878"/>
                        <a14:backgroundMark x1="36111" y1="29326" x2="24537" y2="48816"/>
                        <a14:backgroundMark x1="24537" y1="48816" x2="21759" y2="37705"/>
                        <a14:backgroundMark x1="21759" y1="37705" x2="22454" y2="33151"/>
                        <a14:backgroundMark x1="65509" y1="45719" x2="52315" y2="53005"/>
                        <a14:backgroundMark x1="52315" y1="53005" x2="50000" y2="55373"/>
                        <a14:backgroundMark x1="75231" y1="60291" x2="69444" y2="66302"/>
                        <a14:backgroundMark x1="69444" y1="66302" x2="60417" y2="66849"/>
                        <a14:backgroundMark x1="60417" y1="66849" x2="51157" y2="61020"/>
                        <a14:backgroundMark x1="66204" y1="29508" x2="61343" y2="35701"/>
                        <a14:backgroundMark x1="61343" y1="35701" x2="59491" y2="43352"/>
                        <a14:backgroundMark x1="59491" y1="43352" x2="59491" y2="43352"/>
                      </a14:backgroundRemoval>
                    </a14:imgEffect>
                  </a14:imgLayer>
                </a14:imgProps>
              </a:ext>
              <a:ext uri="{28A0092B-C50C-407E-A947-70E740481C1C}">
                <a14:useLocalDpi xmlns:a14="http://schemas.microsoft.com/office/drawing/2010/main" val="0"/>
              </a:ext>
            </a:extLst>
          </a:blip>
          <a:srcRect l="44882" r="12309"/>
          <a:stretch/>
        </p:blipFill>
        <p:spPr>
          <a:xfrm>
            <a:off x="-8208" y="0"/>
            <a:ext cx="2310210" cy="6858000"/>
          </a:xfrm>
          <a:custGeom>
            <a:avLst/>
            <a:gdLst>
              <a:gd name="connsiteX0" fmla="*/ 0 w 5095873"/>
              <a:gd name="connsiteY0" fmla="*/ 0 h 6857998"/>
              <a:gd name="connsiteX1" fmla="*/ 574245 w 5095873"/>
              <a:gd name="connsiteY1" fmla="*/ 0 h 6857998"/>
              <a:gd name="connsiteX2" fmla="*/ 4185578 w 5095873"/>
              <a:gd name="connsiteY2" fmla="*/ 0 h 6857998"/>
              <a:gd name="connsiteX3" fmla="*/ 4471767 w 5095873"/>
              <a:gd name="connsiteY3" fmla="*/ 0 h 6857998"/>
              <a:gd name="connsiteX4" fmla="*/ 5095873 w 5095873"/>
              <a:gd name="connsiteY4" fmla="*/ 3428989 h 6857998"/>
              <a:gd name="connsiteX5" fmla="*/ 4471758 w 5095873"/>
              <a:gd name="connsiteY5" fmla="*/ 6857998 h 6857998"/>
              <a:gd name="connsiteX6" fmla="*/ 4185578 w 5095873"/>
              <a:gd name="connsiteY6" fmla="*/ 6857998 h 6857998"/>
              <a:gd name="connsiteX7" fmla="*/ 578261 w 5095873"/>
              <a:gd name="connsiteY7" fmla="*/ 6857998 h 6857998"/>
              <a:gd name="connsiteX8" fmla="*/ 0 w 5095873"/>
              <a:gd name="connsiteY8"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873" h="6857998">
                <a:moveTo>
                  <a:pt x="0" y="0"/>
                </a:moveTo>
                <a:lnTo>
                  <a:pt x="574245" y="0"/>
                </a:lnTo>
                <a:lnTo>
                  <a:pt x="4185578" y="0"/>
                </a:lnTo>
                <a:lnTo>
                  <a:pt x="4471767" y="0"/>
                </a:lnTo>
                <a:cubicBezTo>
                  <a:pt x="4874903" y="1066507"/>
                  <a:pt x="5095873" y="2221981"/>
                  <a:pt x="5095873" y="3428989"/>
                </a:cubicBezTo>
                <a:cubicBezTo>
                  <a:pt x="5095873" y="4636007"/>
                  <a:pt x="4874903" y="5791499"/>
                  <a:pt x="4471758" y="6857998"/>
                </a:cubicBezTo>
                <a:lnTo>
                  <a:pt x="4185578" y="6857998"/>
                </a:lnTo>
                <a:lnTo>
                  <a:pt x="578261" y="6857998"/>
                </a:lnTo>
                <a:lnTo>
                  <a:pt x="0" y="6857998"/>
                </a:lnTo>
                <a:close/>
              </a:path>
            </a:pathLst>
          </a:custGeom>
          <a:solidFill>
            <a:srgbClr val="F5E7EA">
              <a:alpha val="20000"/>
            </a:srgbClr>
          </a:solidFill>
          <a:ln>
            <a:noFill/>
          </a:ln>
        </p:spPr>
      </p:pic>
      <p:pic>
        <p:nvPicPr>
          <p:cNvPr id="6" name="Picture 2" descr="Nieuw logo voor gemeente Nijmegen – HenkBaron.nl">
            <a:extLst>
              <a:ext uri="{FF2B5EF4-FFF2-40B4-BE49-F238E27FC236}">
                <a16:creationId xmlns:a16="http://schemas.microsoft.com/office/drawing/2014/main" id="{46D3EE27-3113-45E0-8C5B-FA58CC8EE35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08" y="6151006"/>
            <a:ext cx="1694243" cy="69574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A7669A86-21F9-486F-AA84-36EA32E5A5EB}"/>
              </a:ext>
            </a:extLst>
          </p:cNvPr>
          <p:cNvPicPr>
            <a:picLocks noChangeAspect="1"/>
          </p:cNvPicPr>
          <p:nvPr userDrawn="1"/>
        </p:nvPicPr>
        <p:blipFill rotWithShape="1">
          <a:blip r:embed="rId5">
            <a:alphaModFix amt="20000"/>
            <a:extLst>
              <a:ext uri="{BEBA8EAE-BF5A-486C-A8C5-ECC9F3942E4B}">
                <a14:imgProps xmlns:a14="http://schemas.microsoft.com/office/drawing/2010/main">
                  <a14:imgLayer r:embed="rId6">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rcRect l="50340"/>
          <a:stretch/>
        </p:blipFill>
        <p:spPr>
          <a:xfrm>
            <a:off x="19700" y="3231581"/>
            <a:ext cx="1178127" cy="2736000"/>
          </a:xfrm>
          <a:prstGeom prst="rect">
            <a:avLst/>
          </a:prstGeom>
          <a:noFill/>
        </p:spPr>
      </p:pic>
      <p:sp>
        <p:nvSpPr>
          <p:cNvPr id="11" name="Gelijkbenige driehoek 10">
            <a:hlinkClick r:id="rId7" action="ppaction://hlinksldjump"/>
            <a:extLst>
              <a:ext uri="{FF2B5EF4-FFF2-40B4-BE49-F238E27FC236}">
                <a16:creationId xmlns:a16="http://schemas.microsoft.com/office/drawing/2014/main" id="{9A6829C7-269E-4580-97CF-C56EAE44B83B}"/>
              </a:ext>
            </a:extLst>
          </p:cNvPr>
          <p:cNvSpPr>
            <a:spLocks noChangeAspect="1"/>
          </p:cNvSpPr>
          <p:nvPr userDrawn="1"/>
        </p:nvSpPr>
        <p:spPr>
          <a:xfrm rot="16200000">
            <a:off x="11651570" y="6335672"/>
            <a:ext cx="288000" cy="288000"/>
          </a:xfrm>
          <a:prstGeom prst="triangle">
            <a:avLst/>
          </a:prstGeom>
          <a:solidFill>
            <a:schemeClr val="bg1"/>
          </a:solidFill>
          <a:ln w="19050">
            <a:solidFill>
              <a:srgbClr val="B52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9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Leeg">
    <p:spTree>
      <p:nvGrpSpPr>
        <p:cNvPr id="1" name=""/>
        <p:cNvGrpSpPr/>
        <p:nvPr/>
      </p:nvGrpSpPr>
      <p:grpSpPr>
        <a:xfrm>
          <a:off x="0" y="0"/>
          <a:ext cx="0" cy="0"/>
          <a:chOff x="0" y="0"/>
          <a:chExt cx="0" cy="0"/>
        </a:xfrm>
      </p:grpSpPr>
      <p:pic>
        <p:nvPicPr>
          <p:cNvPr id="5" name="Picture Placeholder 10">
            <a:extLst>
              <a:ext uri="{FF2B5EF4-FFF2-40B4-BE49-F238E27FC236}">
                <a16:creationId xmlns:a16="http://schemas.microsoft.com/office/drawing/2014/main" id="{620902A2-EE5A-403E-8410-593C003D92A0}"/>
              </a:ext>
            </a:extLst>
          </p:cNvPr>
          <p:cNvPicPr>
            <a:picLocks noGrp="1"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19847" r="80153">
                        <a14:backgroundMark x1="65278" y1="30419" x2="31250" y2="26776"/>
                        <a14:backgroundMark x1="31250" y1="26776" x2="38889" y2="32787"/>
                        <a14:backgroundMark x1="38889" y1="32787" x2="54398" y2="37705"/>
                        <a14:backgroundMark x1="54398" y1="37705" x2="61574" y2="42805"/>
                        <a14:backgroundMark x1="61574" y1="42805" x2="44213" y2="42987"/>
                        <a14:backgroundMark x1="44213" y1="42987" x2="34491" y2="42623"/>
                        <a14:backgroundMark x1="34491" y1="42623" x2="28241" y2="48087"/>
                        <a14:backgroundMark x1="28241" y1="48087" x2="39815" y2="55373"/>
                        <a14:backgroundMark x1="39815" y1="55373" x2="58102" y2="62113"/>
                        <a14:backgroundMark x1="58102" y1="62113" x2="47454" y2="69399"/>
                        <a14:backgroundMark x1="47454" y1="69399" x2="25231" y2="63934"/>
                        <a14:backgroundMark x1="25231" y1="63934" x2="16898" y2="67031"/>
                        <a14:backgroundMark x1="16898" y1="67031" x2="43056" y2="75956"/>
                        <a14:backgroundMark x1="43056" y1="75956" x2="37500" y2="83789"/>
                        <a14:backgroundMark x1="37500" y1="83789" x2="20833" y2="82878"/>
                        <a14:backgroundMark x1="36111" y1="29326" x2="24537" y2="48816"/>
                        <a14:backgroundMark x1="24537" y1="48816" x2="21759" y2="37705"/>
                        <a14:backgroundMark x1="21759" y1="37705" x2="22454" y2="33151"/>
                        <a14:backgroundMark x1="65509" y1="45719" x2="52315" y2="53005"/>
                        <a14:backgroundMark x1="52315" y1="53005" x2="50000" y2="55373"/>
                        <a14:backgroundMark x1="75231" y1="60291" x2="69444" y2="66302"/>
                        <a14:backgroundMark x1="69444" y1="66302" x2="60417" y2="66849"/>
                        <a14:backgroundMark x1="60417" y1="66849" x2="51157" y2="61020"/>
                        <a14:backgroundMark x1="66204" y1="29508" x2="61343" y2="35701"/>
                        <a14:backgroundMark x1="61343" y1="35701" x2="59491" y2="43352"/>
                        <a14:backgroundMark x1="59491" y1="43352" x2="59491" y2="43352"/>
                      </a14:backgroundRemoval>
                    </a14:imgEffect>
                  </a14:imgLayer>
                </a14:imgProps>
              </a:ext>
              <a:ext uri="{28A0092B-C50C-407E-A947-70E740481C1C}">
                <a14:useLocalDpi xmlns:a14="http://schemas.microsoft.com/office/drawing/2010/main" val="0"/>
              </a:ext>
            </a:extLst>
          </a:blip>
          <a:srcRect l="44882" r="12309"/>
          <a:stretch/>
        </p:blipFill>
        <p:spPr>
          <a:xfrm>
            <a:off x="-8208" y="0"/>
            <a:ext cx="2310210" cy="6858000"/>
          </a:xfrm>
          <a:custGeom>
            <a:avLst/>
            <a:gdLst>
              <a:gd name="connsiteX0" fmla="*/ 0 w 5095873"/>
              <a:gd name="connsiteY0" fmla="*/ 0 h 6857998"/>
              <a:gd name="connsiteX1" fmla="*/ 574245 w 5095873"/>
              <a:gd name="connsiteY1" fmla="*/ 0 h 6857998"/>
              <a:gd name="connsiteX2" fmla="*/ 4185578 w 5095873"/>
              <a:gd name="connsiteY2" fmla="*/ 0 h 6857998"/>
              <a:gd name="connsiteX3" fmla="*/ 4471767 w 5095873"/>
              <a:gd name="connsiteY3" fmla="*/ 0 h 6857998"/>
              <a:gd name="connsiteX4" fmla="*/ 5095873 w 5095873"/>
              <a:gd name="connsiteY4" fmla="*/ 3428989 h 6857998"/>
              <a:gd name="connsiteX5" fmla="*/ 4471758 w 5095873"/>
              <a:gd name="connsiteY5" fmla="*/ 6857998 h 6857998"/>
              <a:gd name="connsiteX6" fmla="*/ 4185578 w 5095873"/>
              <a:gd name="connsiteY6" fmla="*/ 6857998 h 6857998"/>
              <a:gd name="connsiteX7" fmla="*/ 578261 w 5095873"/>
              <a:gd name="connsiteY7" fmla="*/ 6857998 h 6857998"/>
              <a:gd name="connsiteX8" fmla="*/ 0 w 5095873"/>
              <a:gd name="connsiteY8"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873" h="6857998">
                <a:moveTo>
                  <a:pt x="0" y="0"/>
                </a:moveTo>
                <a:lnTo>
                  <a:pt x="574245" y="0"/>
                </a:lnTo>
                <a:lnTo>
                  <a:pt x="4185578" y="0"/>
                </a:lnTo>
                <a:lnTo>
                  <a:pt x="4471767" y="0"/>
                </a:lnTo>
                <a:cubicBezTo>
                  <a:pt x="4874903" y="1066507"/>
                  <a:pt x="5095873" y="2221981"/>
                  <a:pt x="5095873" y="3428989"/>
                </a:cubicBezTo>
                <a:cubicBezTo>
                  <a:pt x="5095873" y="4636007"/>
                  <a:pt x="4874903" y="5791499"/>
                  <a:pt x="4471758" y="6857998"/>
                </a:cubicBezTo>
                <a:lnTo>
                  <a:pt x="4185578" y="6857998"/>
                </a:lnTo>
                <a:lnTo>
                  <a:pt x="578261" y="6857998"/>
                </a:lnTo>
                <a:lnTo>
                  <a:pt x="0" y="6857998"/>
                </a:lnTo>
                <a:close/>
              </a:path>
            </a:pathLst>
          </a:custGeom>
          <a:solidFill>
            <a:srgbClr val="F5E7EA">
              <a:alpha val="20000"/>
            </a:srgbClr>
          </a:solidFill>
          <a:ln>
            <a:noFill/>
          </a:ln>
        </p:spPr>
      </p:pic>
      <p:pic>
        <p:nvPicPr>
          <p:cNvPr id="6" name="Picture 2" descr="Nieuw logo voor gemeente Nijmegen – HenkBaron.nl">
            <a:extLst>
              <a:ext uri="{FF2B5EF4-FFF2-40B4-BE49-F238E27FC236}">
                <a16:creationId xmlns:a16="http://schemas.microsoft.com/office/drawing/2014/main" id="{46D3EE27-3113-45E0-8C5B-FA58CC8EE35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08" y="6151006"/>
            <a:ext cx="1694243" cy="695742"/>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A7669A86-21F9-486F-AA84-36EA32E5A5EB}"/>
              </a:ext>
            </a:extLst>
          </p:cNvPr>
          <p:cNvPicPr>
            <a:picLocks noChangeAspect="1"/>
          </p:cNvPicPr>
          <p:nvPr userDrawn="1"/>
        </p:nvPicPr>
        <p:blipFill rotWithShape="1">
          <a:blip r:embed="rId5">
            <a:alphaModFix amt="20000"/>
            <a:extLst>
              <a:ext uri="{BEBA8EAE-BF5A-486C-A8C5-ECC9F3942E4B}">
                <a14:imgProps xmlns:a14="http://schemas.microsoft.com/office/drawing/2010/main">
                  <a14:imgLayer r:embed="rId6">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rcRect l="50340"/>
          <a:stretch/>
        </p:blipFill>
        <p:spPr>
          <a:xfrm>
            <a:off x="19700" y="3231581"/>
            <a:ext cx="1178127" cy="2736000"/>
          </a:xfrm>
          <a:prstGeom prst="rect">
            <a:avLst/>
          </a:prstGeom>
          <a:noFill/>
        </p:spPr>
      </p:pic>
      <p:sp>
        <p:nvSpPr>
          <p:cNvPr id="11" name="Gelijkbenige driehoek 10">
            <a:hlinkClick r:id="rId7" action="ppaction://hlinksldjump"/>
            <a:extLst>
              <a:ext uri="{FF2B5EF4-FFF2-40B4-BE49-F238E27FC236}">
                <a16:creationId xmlns:a16="http://schemas.microsoft.com/office/drawing/2014/main" id="{9A6829C7-269E-4580-97CF-C56EAE44B83B}"/>
              </a:ext>
            </a:extLst>
          </p:cNvPr>
          <p:cNvSpPr>
            <a:spLocks noChangeAspect="1"/>
          </p:cNvSpPr>
          <p:nvPr userDrawn="1"/>
        </p:nvSpPr>
        <p:spPr>
          <a:xfrm rot="16200000">
            <a:off x="11651570" y="6335672"/>
            <a:ext cx="288000" cy="288000"/>
          </a:xfrm>
          <a:prstGeom prst="triangle">
            <a:avLst/>
          </a:prstGeom>
          <a:solidFill>
            <a:schemeClr val="bg1"/>
          </a:solidFill>
          <a:ln w="19050">
            <a:solidFill>
              <a:srgbClr val="B52B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6180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5A95852-7398-409D-BABE-6E6BD45C57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7BB7A2A-DDC8-4783-828C-26C4851E9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456BB4-F478-4F13-B3F3-9179ED2A5A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64989-9642-4296-B74B-755374D5A9F7}" type="datetimeFigureOut">
              <a:rPr lang="nl-NL" smtClean="0"/>
              <a:t>6-2-2022</a:t>
            </a:fld>
            <a:endParaRPr lang="nl-NL"/>
          </a:p>
        </p:txBody>
      </p:sp>
      <p:sp>
        <p:nvSpPr>
          <p:cNvPr id="5" name="Tijdelijke aanduiding voor voettekst 4">
            <a:extLst>
              <a:ext uri="{FF2B5EF4-FFF2-40B4-BE49-F238E27FC236}">
                <a16:creationId xmlns:a16="http://schemas.microsoft.com/office/drawing/2014/main" id="{2A42D240-A8B8-42E0-98D1-EC9E7FA4E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C858EEC-B28C-40B0-AC59-1E12E0585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69A03-9E7A-46C1-9FA3-58312C1A375F}" type="slidenum">
              <a:rPr lang="nl-NL" smtClean="0"/>
              <a:t>‹nr.›</a:t>
            </a:fld>
            <a:endParaRPr lang="nl-NL"/>
          </a:p>
        </p:txBody>
      </p:sp>
      <p:sp>
        <p:nvSpPr>
          <p:cNvPr id="7" name="Rechthoek 6">
            <a:extLst>
              <a:ext uri="{FF2B5EF4-FFF2-40B4-BE49-F238E27FC236}">
                <a16:creationId xmlns:a16="http://schemas.microsoft.com/office/drawing/2014/main" id="{D7459C94-C7CC-4290-9295-6C3F9794A507}"/>
              </a:ext>
            </a:extLst>
          </p:cNvPr>
          <p:cNvSpPr/>
          <p:nvPr userDrawn="1"/>
        </p:nvSpPr>
        <p:spPr>
          <a:xfrm>
            <a:off x="-16042" y="-6716"/>
            <a:ext cx="9401202" cy="6858000"/>
          </a:xfrm>
          <a:prstGeom prst="rect">
            <a:avLst/>
          </a:prstGeom>
          <a:solidFill>
            <a:srgbClr val="A11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Picture Placeholder 10">
            <a:extLst>
              <a:ext uri="{FF2B5EF4-FFF2-40B4-BE49-F238E27FC236}">
                <a16:creationId xmlns:a16="http://schemas.microsoft.com/office/drawing/2014/main" id="{8E8876E0-82DB-4D55-9F75-77F2E4993A6E}"/>
              </a:ext>
            </a:extLst>
          </p:cNvPr>
          <p:cNvPicPr>
            <a:picLocks noGrp="1" noChangeAspect="1"/>
          </p:cNvPicPr>
          <p:nvPr userDrawn="1"/>
        </p:nvPicPr>
        <p:blipFill>
          <a:blip r:embed="rId3">
            <a:extLst>
              <a:ext uri="{28A0092B-C50C-407E-A947-70E740481C1C}">
                <a14:useLocalDpi xmlns:a14="http://schemas.microsoft.com/office/drawing/2010/main" val="0"/>
              </a:ext>
            </a:extLst>
          </a:blip>
          <a:srcRect l="12309" r="12309"/>
          <a:stretch/>
        </p:blipFill>
        <p:spPr>
          <a:xfrm flipH="1">
            <a:off x="8124000" y="0"/>
            <a:ext cx="4068000" cy="6858000"/>
          </a:xfrm>
          <a:custGeom>
            <a:avLst/>
            <a:gdLst>
              <a:gd name="connsiteX0" fmla="*/ 0 w 5095873"/>
              <a:gd name="connsiteY0" fmla="*/ 0 h 6857998"/>
              <a:gd name="connsiteX1" fmla="*/ 574245 w 5095873"/>
              <a:gd name="connsiteY1" fmla="*/ 0 h 6857998"/>
              <a:gd name="connsiteX2" fmla="*/ 4185578 w 5095873"/>
              <a:gd name="connsiteY2" fmla="*/ 0 h 6857998"/>
              <a:gd name="connsiteX3" fmla="*/ 4471767 w 5095873"/>
              <a:gd name="connsiteY3" fmla="*/ 0 h 6857998"/>
              <a:gd name="connsiteX4" fmla="*/ 5095873 w 5095873"/>
              <a:gd name="connsiteY4" fmla="*/ 3428989 h 6857998"/>
              <a:gd name="connsiteX5" fmla="*/ 4471758 w 5095873"/>
              <a:gd name="connsiteY5" fmla="*/ 6857998 h 6857998"/>
              <a:gd name="connsiteX6" fmla="*/ 4185578 w 5095873"/>
              <a:gd name="connsiteY6" fmla="*/ 6857998 h 6857998"/>
              <a:gd name="connsiteX7" fmla="*/ 578261 w 5095873"/>
              <a:gd name="connsiteY7" fmla="*/ 6857998 h 6857998"/>
              <a:gd name="connsiteX8" fmla="*/ 0 w 5095873"/>
              <a:gd name="connsiteY8"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873" h="6857998">
                <a:moveTo>
                  <a:pt x="0" y="0"/>
                </a:moveTo>
                <a:lnTo>
                  <a:pt x="574245" y="0"/>
                </a:lnTo>
                <a:lnTo>
                  <a:pt x="4185578" y="0"/>
                </a:lnTo>
                <a:lnTo>
                  <a:pt x="4471767" y="0"/>
                </a:lnTo>
                <a:cubicBezTo>
                  <a:pt x="4874903" y="1066507"/>
                  <a:pt x="5095873" y="2221981"/>
                  <a:pt x="5095873" y="3428989"/>
                </a:cubicBezTo>
                <a:cubicBezTo>
                  <a:pt x="5095873" y="4636007"/>
                  <a:pt x="4874903" y="5791499"/>
                  <a:pt x="4471758" y="6857998"/>
                </a:cubicBezTo>
                <a:lnTo>
                  <a:pt x="4185578" y="6857998"/>
                </a:lnTo>
                <a:lnTo>
                  <a:pt x="578261" y="6857998"/>
                </a:lnTo>
                <a:lnTo>
                  <a:pt x="0" y="6857998"/>
                </a:lnTo>
                <a:close/>
              </a:path>
            </a:pathLst>
          </a:custGeom>
          <a:solidFill>
            <a:srgbClr val="FAF3F4"/>
          </a:solidFill>
          <a:ln w="127000">
            <a:solidFill>
              <a:srgbClr val="FAF3F4"/>
            </a:solidFill>
          </a:ln>
        </p:spPr>
      </p:pic>
      <p:pic>
        <p:nvPicPr>
          <p:cNvPr id="9" name="Afbeelding 8">
            <a:extLst>
              <a:ext uri="{FF2B5EF4-FFF2-40B4-BE49-F238E27FC236}">
                <a16:creationId xmlns:a16="http://schemas.microsoft.com/office/drawing/2014/main" id="{AC02EC09-138F-4006-B71F-BA0C35DAAF1E}"/>
              </a:ext>
            </a:extLst>
          </p:cNvPr>
          <p:cNvPicPr>
            <a:picLocks noChangeAspect="1"/>
          </p:cNvPicPr>
          <p:nvPr userDrawn="1"/>
        </p:nvPicPr>
        <p:blipFill rotWithShape="1">
          <a:blip r:embed="rId4">
            <a:alphaModFix amt="35000"/>
            <a:extLst>
              <a:ext uri="{BEBA8EAE-BF5A-486C-A8C5-ECC9F3942E4B}">
                <a14:imgProps xmlns:a14="http://schemas.microsoft.com/office/drawing/2010/main">
                  <a14:imgLayer r:embed="rId5">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rcRect l="50340"/>
          <a:stretch/>
        </p:blipFill>
        <p:spPr>
          <a:xfrm>
            <a:off x="-16042" y="1409336"/>
            <a:ext cx="2343314" cy="5441948"/>
          </a:xfrm>
          <a:prstGeom prst="rect">
            <a:avLst/>
          </a:prstGeom>
          <a:noFill/>
        </p:spPr>
      </p:pic>
      <p:pic>
        <p:nvPicPr>
          <p:cNvPr id="10" name="Picture 8" descr="Contact | Infocentrum WO2">
            <a:extLst>
              <a:ext uri="{FF2B5EF4-FFF2-40B4-BE49-F238E27FC236}">
                <a16:creationId xmlns:a16="http://schemas.microsoft.com/office/drawing/2014/main" id="{3C1557AD-F715-4EA4-86EC-AA39A16CEBF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34862" y="5951763"/>
            <a:ext cx="1382281" cy="4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34922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E1187B0-3787-41F4-B5B1-C4A760A8E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24631B3-88D0-40DF-8989-84EC240C1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36E57F-CEB8-413E-BF6F-7C4E309550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DA54EC-F679-413A-9A37-47ED874A598F}" type="datetimeFigureOut">
              <a:rPr lang="nl-NL" smtClean="0"/>
              <a:t>6-2-2022</a:t>
            </a:fld>
            <a:endParaRPr lang="nl-NL"/>
          </a:p>
        </p:txBody>
      </p:sp>
      <p:sp>
        <p:nvSpPr>
          <p:cNvPr id="5" name="Tijdelijke aanduiding voor voettekst 4">
            <a:extLst>
              <a:ext uri="{FF2B5EF4-FFF2-40B4-BE49-F238E27FC236}">
                <a16:creationId xmlns:a16="http://schemas.microsoft.com/office/drawing/2014/main" id="{86CDB7FA-B102-4758-9676-3C4CDDE65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AB5654D-2182-48A3-AE8B-8EE4405A3C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E932B-C0C8-4087-930E-BB7DCA77B25F}" type="slidenum">
              <a:rPr lang="nl-NL" smtClean="0"/>
              <a:t>‹nr.›</a:t>
            </a:fld>
            <a:endParaRPr lang="nl-NL"/>
          </a:p>
        </p:txBody>
      </p:sp>
    </p:spTree>
    <p:extLst>
      <p:ext uri="{BB962C8B-B14F-4D97-AF65-F5344CB8AC3E}">
        <p14:creationId xmlns:p14="http://schemas.microsoft.com/office/powerpoint/2010/main" val="16068199"/>
      </p:ext>
    </p:extLst>
  </p:cSld>
  <p:clrMap bg1="lt1" tx1="dk1" bg2="lt2" tx2="dk2" accent1="accent1" accent2="accent2" accent3="accent3" accent4="accent4" accent5="accent5" accent6="accent6" hlink="hlink" folHlink="folHlink"/>
  <p:sldLayoutIdLst>
    <p:sldLayoutId id="2147483657" r:id="rId1"/>
    <p:sldLayoutId id="214748365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customXml" Target="../ink/ink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customXml" Target="../ink/ink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8D5405-7812-470F-ADF1-9FFE26083D97}"/>
              </a:ext>
            </a:extLst>
          </p:cNvPr>
          <p:cNvSpPr txBox="1"/>
          <p:nvPr/>
        </p:nvSpPr>
        <p:spPr>
          <a:xfrm>
            <a:off x="1666874" y="1376363"/>
            <a:ext cx="6217285" cy="1446550"/>
          </a:xfrm>
          <a:prstGeom prst="rect">
            <a:avLst/>
          </a:prstGeom>
          <a:noFill/>
        </p:spPr>
        <p:txBody>
          <a:bodyPr wrap="square" rtlCol="0">
            <a:spAutoFit/>
          </a:bodyPr>
          <a:lstStyle/>
          <a:p>
            <a:r>
              <a:rPr lang="nl-NL" sz="4400" dirty="0">
                <a:solidFill>
                  <a:schemeClr val="bg1"/>
                </a:solidFill>
                <a:latin typeface="Segoe UI Black" panose="020B0A02040204020203" pitchFamily="34" charset="0"/>
                <a:ea typeface="Segoe UI Black" panose="020B0A02040204020203" pitchFamily="34" charset="0"/>
                <a:cs typeface="Segoe UI" panose="020B0502040204020203" pitchFamily="34" charset="0"/>
              </a:rPr>
              <a:t>WOW Lunchlezing</a:t>
            </a:r>
          </a:p>
          <a:p>
            <a:endParaRPr lang="nl-NL" sz="4400" dirty="0">
              <a:solidFill>
                <a:schemeClr val="bg1"/>
              </a:solidFill>
              <a:latin typeface="Segoe UI Black" panose="020B0A02040204020203" pitchFamily="34" charset="0"/>
              <a:ea typeface="Segoe UI Black" panose="020B0A02040204020203" pitchFamily="34" charset="0"/>
              <a:cs typeface="Segoe UI" panose="020B0502040204020203" pitchFamily="34" charset="0"/>
            </a:endParaRPr>
          </a:p>
        </p:txBody>
      </p:sp>
      <p:sp>
        <p:nvSpPr>
          <p:cNvPr id="3" name="Tekstvak 2">
            <a:extLst>
              <a:ext uri="{FF2B5EF4-FFF2-40B4-BE49-F238E27FC236}">
                <a16:creationId xmlns:a16="http://schemas.microsoft.com/office/drawing/2014/main" id="{946BD103-C7B5-4D98-B923-529FFB834ED8}"/>
              </a:ext>
            </a:extLst>
          </p:cNvPr>
          <p:cNvSpPr txBox="1"/>
          <p:nvPr/>
        </p:nvSpPr>
        <p:spPr>
          <a:xfrm>
            <a:off x="1784666" y="3146796"/>
            <a:ext cx="5981700" cy="1323439"/>
          </a:xfrm>
          <a:prstGeom prst="rect">
            <a:avLst/>
          </a:prstGeom>
          <a:noFill/>
        </p:spPr>
        <p:txBody>
          <a:bodyPr wrap="square" rtlCol="0">
            <a:spAutoFit/>
          </a:bodyPr>
          <a:lstStyle/>
          <a:p>
            <a:r>
              <a:rPr lang="nl-NL" sz="4000" b="1" dirty="0">
                <a:solidFill>
                  <a:schemeClr val="bg1"/>
                </a:solidFill>
                <a:latin typeface="Ink Free" panose="03080402000500000000" pitchFamily="66" charset="0"/>
              </a:rPr>
              <a:t>Data gedreven assetmanagement</a:t>
            </a:r>
          </a:p>
        </p:txBody>
      </p:sp>
      <mc:AlternateContent xmlns:mc="http://schemas.openxmlformats.org/markup-compatibility/2006" xmlns:p14="http://schemas.microsoft.com/office/powerpoint/2010/main">
        <mc:Choice Requires="p14">
          <p:contentPart p14:bwMode="auto" r:id="rId2">
            <p14:nvContentPartPr>
              <p14:cNvPr id="4" name="Inkt 3">
                <a:extLst>
                  <a:ext uri="{FF2B5EF4-FFF2-40B4-BE49-F238E27FC236}">
                    <a16:creationId xmlns:a16="http://schemas.microsoft.com/office/drawing/2014/main" id="{7B7F4216-A1AF-4994-A54A-2A8256405016}"/>
                  </a:ext>
                </a:extLst>
              </p14:cNvPr>
              <p14:cNvContentPartPr/>
              <p14:nvPr/>
            </p14:nvContentPartPr>
            <p14:xfrm>
              <a:off x="1834860" y="4470235"/>
              <a:ext cx="3492000" cy="180000"/>
            </p14:xfrm>
          </p:contentPart>
        </mc:Choice>
        <mc:Fallback xmlns="">
          <p:pic>
            <p:nvPicPr>
              <p:cNvPr id="4" name="Inkt 3">
                <a:extLst>
                  <a:ext uri="{FF2B5EF4-FFF2-40B4-BE49-F238E27FC236}">
                    <a16:creationId xmlns:a16="http://schemas.microsoft.com/office/drawing/2014/main" id="{7B7F4216-A1AF-4994-A54A-2A8256405016}"/>
                  </a:ext>
                </a:extLst>
              </p:cNvPr>
              <p:cNvPicPr/>
              <p:nvPr/>
            </p:nvPicPr>
            <p:blipFill>
              <a:blip r:embed="rId3"/>
              <a:stretch>
                <a:fillRect/>
              </a:stretch>
            </p:blipFill>
            <p:spPr>
              <a:xfrm>
                <a:off x="1798860" y="4434235"/>
                <a:ext cx="3563640" cy="251640"/>
              </a:xfrm>
              <a:prstGeom prst="rect">
                <a:avLst/>
              </a:prstGeom>
            </p:spPr>
          </p:pic>
        </mc:Fallback>
      </mc:AlternateContent>
    </p:spTree>
    <p:extLst>
      <p:ext uri="{BB962C8B-B14F-4D97-AF65-F5344CB8AC3E}">
        <p14:creationId xmlns:p14="http://schemas.microsoft.com/office/powerpoint/2010/main" val="1704151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7AA8FA-A1E5-4543-837A-148C107EC52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Wet openbaarheid van bestuur</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8" name="Tekstvak 7">
            <a:extLst>
              <a:ext uri="{FF2B5EF4-FFF2-40B4-BE49-F238E27FC236}">
                <a16:creationId xmlns:a16="http://schemas.microsoft.com/office/drawing/2014/main" id="{8ADD84D5-22C5-4DCF-9DE4-3EB87FFF6EDA}"/>
              </a:ext>
            </a:extLst>
          </p:cNvPr>
          <p:cNvSpPr txBox="1"/>
          <p:nvPr/>
        </p:nvSpPr>
        <p:spPr>
          <a:xfrm>
            <a:off x="2006016" y="2953104"/>
            <a:ext cx="6408142" cy="1754326"/>
          </a:xfrm>
          <a:prstGeom prst="rect">
            <a:avLst/>
          </a:prstGeom>
          <a:noFill/>
        </p:spPr>
        <p:txBody>
          <a:bodyPr wrap="square">
            <a:spAutoFit/>
          </a:bodyPr>
          <a:lstStyle/>
          <a:p>
            <a:pPr algn="l"/>
            <a:r>
              <a:rPr lang="nl-NL" b="1" i="0" dirty="0">
                <a:solidFill>
                  <a:srgbClr val="333333"/>
                </a:solidFill>
                <a:effectLst/>
                <a:latin typeface="Ink Free" panose="03080402000500000000" pitchFamily="66" charset="0"/>
              </a:rPr>
              <a:t>Artikel 1</a:t>
            </a:r>
          </a:p>
          <a:p>
            <a:pPr marL="342900" indent="-342900" algn="l">
              <a:buAutoNum type="alphaLcPeriod"/>
            </a:pPr>
            <a:r>
              <a:rPr lang="nl-NL" b="0" i="0" dirty="0">
                <a:solidFill>
                  <a:srgbClr val="333333"/>
                </a:solidFill>
                <a:effectLst/>
                <a:latin typeface="Ink Free" panose="03080402000500000000" pitchFamily="66" charset="0"/>
              </a:rPr>
              <a:t>document: een bij een bestuursorgaan berustend schriftelijk stuk of ander materiaal dat gegevens bevat;</a:t>
            </a:r>
          </a:p>
          <a:p>
            <a:pPr marL="342900" indent="-342900" algn="l">
              <a:buAutoNum type="alphaLcPeriod"/>
            </a:pPr>
            <a:r>
              <a:rPr lang="nl-NL" b="0" i="0" dirty="0">
                <a:solidFill>
                  <a:srgbClr val="333333"/>
                </a:solidFill>
                <a:effectLst/>
                <a:latin typeface="Ink Free" panose="03080402000500000000" pitchFamily="66" charset="0"/>
              </a:rPr>
              <a:t>bestuurlijke aangelegenheid: een aangelegenheid die betrekking heeft op beleid van een bestuursorgaan, daaronder begrepen de voorbereiding en de uitvoering ervan;</a:t>
            </a:r>
          </a:p>
        </p:txBody>
      </p:sp>
    </p:spTree>
    <p:extLst>
      <p:ext uri="{BB962C8B-B14F-4D97-AF65-F5344CB8AC3E}">
        <p14:creationId xmlns:p14="http://schemas.microsoft.com/office/powerpoint/2010/main" val="383413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8" name="Tekstvak 7">
            <a:extLst>
              <a:ext uri="{FF2B5EF4-FFF2-40B4-BE49-F238E27FC236}">
                <a16:creationId xmlns:a16="http://schemas.microsoft.com/office/drawing/2014/main" id="{8ADD84D5-22C5-4DCF-9DE4-3EB87FFF6EDA}"/>
              </a:ext>
            </a:extLst>
          </p:cNvPr>
          <p:cNvSpPr txBox="1"/>
          <p:nvPr/>
        </p:nvSpPr>
        <p:spPr>
          <a:xfrm>
            <a:off x="2006016" y="2953104"/>
            <a:ext cx="8327022" cy="3693319"/>
          </a:xfrm>
          <a:prstGeom prst="rect">
            <a:avLst/>
          </a:prstGeom>
          <a:noFill/>
        </p:spPr>
        <p:txBody>
          <a:bodyPr wrap="square">
            <a:spAutoFit/>
          </a:bodyPr>
          <a:lstStyle/>
          <a:p>
            <a:pPr algn="l"/>
            <a:r>
              <a:rPr lang="nl-NL" b="1" dirty="0">
                <a:solidFill>
                  <a:srgbClr val="333333"/>
                </a:solidFill>
                <a:latin typeface="Ink Free" panose="03080402000500000000" pitchFamily="66" charset="0"/>
              </a:rPr>
              <a:t>Artikel 12</a:t>
            </a:r>
            <a:r>
              <a:rPr lang="nl-NL" dirty="0">
                <a:solidFill>
                  <a:srgbClr val="333333"/>
                </a:solidFill>
                <a:latin typeface="Ink Free" panose="03080402000500000000" pitchFamily="66" charset="0"/>
              </a:rPr>
              <a:t> </a:t>
            </a:r>
          </a:p>
          <a:p>
            <a:pPr marL="342900" indent="-342900" algn="l">
              <a:buFont typeface="+mj-lt"/>
              <a:buAutoNum type="arabicPeriod"/>
            </a:pPr>
            <a:r>
              <a:rPr lang="nl-NL" dirty="0">
                <a:solidFill>
                  <a:srgbClr val="333333"/>
                </a:solidFill>
                <a:latin typeface="Ink Free" panose="03080402000500000000" pitchFamily="66" charset="0"/>
              </a:rPr>
              <a:t>De paragraaf betreffende het onderhoud van kapitaalgoederen bevat ten minste de volgende kapitaalgoederen:</a:t>
            </a:r>
          </a:p>
          <a:p>
            <a:pPr marL="800100" lvl="1" indent="-342900">
              <a:buFont typeface="+mj-lt"/>
              <a:buAutoNum type="alphaLcPeriod"/>
            </a:pPr>
            <a:r>
              <a:rPr lang="nl-NL" dirty="0">
                <a:solidFill>
                  <a:srgbClr val="333333"/>
                </a:solidFill>
                <a:latin typeface="Ink Free" panose="03080402000500000000" pitchFamily="66" charset="0"/>
              </a:rPr>
              <a:t>wegen;</a:t>
            </a:r>
          </a:p>
          <a:p>
            <a:pPr marL="800100" lvl="1" indent="-342900">
              <a:buFont typeface="+mj-lt"/>
              <a:buAutoNum type="alphaLcPeriod"/>
            </a:pPr>
            <a:r>
              <a:rPr lang="nl-NL" dirty="0">
                <a:solidFill>
                  <a:srgbClr val="333333"/>
                </a:solidFill>
                <a:latin typeface="Ink Free" panose="03080402000500000000" pitchFamily="66" charset="0"/>
              </a:rPr>
              <a:t>riolering;</a:t>
            </a:r>
          </a:p>
          <a:p>
            <a:pPr marL="800100" lvl="1" indent="-342900">
              <a:buFont typeface="+mj-lt"/>
              <a:buAutoNum type="alphaLcPeriod"/>
            </a:pPr>
            <a:r>
              <a:rPr lang="nl-NL" dirty="0">
                <a:solidFill>
                  <a:srgbClr val="333333"/>
                </a:solidFill>
                <a:latin typeface="Ink Free" panose="03080402000500000000" pitchFamily="66" charset="0"/>
              </a:rPr>
              <a:t>water;</a:t>
            </a:r>
          </a:p>
          <a:p>
            <a:pPr marL="800100" lvl="1" indent="-342900">
              <a:buFont typeface="+mj-lt"/>
              <a:buAutoNum type="alphaLcPeriod"/>
            </a:pPr>
            <a:r>
              <a:rPr lang="nl-NL" dirty="0">
                <a:solidFill>
                  <a:srgbClr val="333333"/>
                </a:solidFill>
                <a:latin typeface="Ink Free" panose="03080402000500000000" pitchFamily="66" charset="0"/>
              </a:rPr>
              <a:t>groen;</a:t>
            </a:r>
          </a:p>
          <a:p>
            <a:pPr marL="800100" lvl="1" indent="-342900">
              <a:buFont typeface="+mj-lt"/>
              <a:buAutoNum type="alphaLcPeriod"/>
            </a:pPr>
            <a:r>
              <a:rPr lang="nl-NL" dirty="0">
                <a:solidFill>
                  <a:srgbClr val="333333"/>
                </a:solidFill>
                <a:latin typeface="Ink Free" panose="03080402000500000000" pitchFamily="66" charset="0"/>
              </a:rPr>
              <a:t>gebouwen.</a:t>
            </a:r>
          </a:p>
          <a:p>
            <a:pPr marL="342900" indent="-342900" algn="l">
              <a:buFont typeface="+mj-lt"/>
              <a:buAutoNum type="arabicPeriod"/>
            </a:pPr>
            <a:r>
              <a:rPr lang="nl-NL" dirty="0">
                <a:solidFill>
                  <a:srgbClr val="333333"/>
                </a:solidFill>
                <a:latin typeface="Ink Free" panose="03080402000500000000" pitchFamily="66" charset="0"/>
              </a:rPr>
              <a:t>Van de kapitaalgoederen, bedoeld in het eerste lid, wordt aangegeven:</a:t>
            </a:r>
          </a:p>
          <a:p>
            <a:pPr marL="800100" lvl="1" indent="-342900" algn="l">
              <a:buFont typeface="+mj-lt"/>
              <a:buAutoNum type="alphaLcPeriod"/>
            </a:pPr>
            <a:r>
              <a:rPr lang="nl-NL" dirty="0">
                <a:solidFill>
                  <a:srgbClr val="333333"/>
                </a:solidFill>
                <a:latin typeface="Ink Free" panose="03080402000500000000" pitchFamily="66" charset="0"/>
              </a:rPr>
              <a:t>het beleidskader;</a:t>
            </a:r>
          </a:p>
          <a:p>
            <a:pPr marL="800100" lvl="1" indent="-342900" algn="l">
              <a:buFont typeface="+mj-lt"/>
              <a:buAutoNum type="alphaLcPeriod"/>
            </a:pPr>
            <a:r>
              <a:rPr lang="nl-NL" dirty="0">
                <a:solidFill>
                  <a:srgbClr val="333333"/>
                </a:solidFill>
                <a:latin typeface="Ink Free" panose="03080402000500000000" pitchFamily="66" charset="0"/>
              </a:rPr>
              <a:t>de uit het beleidskader voortvloeiende financiële consequenties;</a:t>
            </a:r>
          </a:p>
          <a:p>
            <a:pPr marL="800100" lvl="1" indent="-342900" algn="l">
              <a:buFont typeface="+mj-lt"/>
              <a:buAutoNum type="alphaLcPeriod"/>
            </a:pPr>
            <a:r>
              <a:rPr lang="nl-NL" dirty="0">
                <a:solidFill>
                  <a:srgbClr val="333333"/>
                </a:solidFill>
                <a:latin typeface="Ink Free" panose="03080402000500000000" pitchFamily="66" charset="0"/>
              </a:rPr>
              <a:t>de vertaling van de financiële consequenties in de begroting.</a:t>
            </a:r>
          </a:p>
          <a:p>
            <a:pPr marL="342900" indent="-342900" algn="l">
              <a:buAutoNum type="alphaLcPeriod"/>
            </a:pPr>
            <a:endParaRPr lang="nl-NL" b="0" i="0" dirty="0">
              <a:solidFill>
                <a:srgbClr val="333333"/>
              </a:solidFill>
              <a:effectLst/>
              <a:latin typeface="Ink Free" panose="03080402000500000000" pitchFamily="66" charset="0"/>
            </a:endParaRPr>
          </a:p>
        </p:txBody>
      </p:sp>
      <p:sp>
        <p:nvSpPr>
          <p:cNvPr id="10" name="Tekstvak 9">
            <a:extLst>
              <a:ext uri="{FF2B5EF4-FFF2-40B4-BE49-F238E27FC236}">
                <a16:creationId xmlns:a16="http://schemas.microsoft.com/office/drawing/2014/main" id="{307814F8-67A5-452D-B500-00CB41E67762}"/>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Besluit begrotingen en verantwoording</a:t>
            </a:r>
          </a:p>
        </p:txBody>
      </p:sp>
    </p:spTree>
    <p:extLst>
      <p:ext uri="{BB962C8B-B14F-4D97-AF65-F5344CB8AC3E}">
        <p14:creationId xmlns:p14="http://schemas.microsoft.com/office/powerpoint/2010/main" val="1092421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67B74E3-09D4-4397-989A-EACD8879DD30}"/>
              </a:ext>
            </a:extLst>
          </p:cNvPr>
          <p:cNvPicPr>
            <a:picLocks noChangeAspect="1"/>
          </p:cNvPicPr>
          <p:nvPr/>
        </p:nvPicPr>
        <p:blipFill>
          <a:blip r:embed="rId2"/>
          <a:stretch>
            <a:fillRect/>
          </a:stretch>
        </p:blipFill>
        <p:spPr>
          <a:xfrm>
            <a:off x="3873954" y="2759978"/>
            <a:ext cx="7806318" cy="3646237"/>
          </a:xfrm>
          <a:prstGeom prst="rect">
            <a:avLst/>
          </a:prstGeom>
        </p:spPr>
      </p:pic>
      <p:sp>
        <p:nvSpPr>
          <p:cNvPr id="4" name="Tekstvak 3">
            <a:extLst>
              <a:ext uri="{FF2B5EF4-FFF2-40B4-BE49-F238E27FC236}">
                <a16:creationId xmlns:a16="http://schemas.microsoft.com/office/drawing/2014/main" id="{2C30C5CB-24A3-4EF8-8974-FE80B14B7CED}"/>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7" name="Tekstvak 6">
            <a:extLst>
              <a:ext uri="{FF2B5EF4-FFF2-40B4-BE49-F238E27FC236}">
                <a16:creationId xmlns:a16="http://schemas.microsoft.com/office/drawing/2014/main" id="{2C9FE010-1AE9-4CA8-9B95-F09249208A6E}"/>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Wet basisregistratie grootschalige topografie</a:t>
            </a:r>
          </a:p>
        </p:txBody>
      </p:sp>
      <mc:AlternateContent xmlns:mc="http://schemas.openxmlformats.org/markup-compatibility/2006" xmlns:p14="http://schemas.microsoft.com/office/powerpoint/2010/main">
        <mc:Choice Requires="p14">
          <p:contentPart p14:bwMode="auto" r:id="rId3">
            <p14:nvContentPartPr>
              <p14:cNvPr id="8" name="Inkt 7">
                <a:extLst>
                  <a:ext uri="{FF2B5EF4-FFF2-40B4-BE49-F238E27FC236}">
                    <a16:creationId xmlns:a16="http://schemas.microsoft.com/office/drawing/2014/main" id="{7D425C92-46D2-4B9B-895F-B2E39005DD05}"/>
                  </a:ext>
                </a:extLst>
              </p14:cNvPr>
              <p14:cNvContentPartPr/>
              <p14:nvPr/>
            </p14:nvContentPartPr>
            <p14:xfrm>
              <a:off x="2006016" y="2410488"/>
              <a:ext cx="5424840" cy="49401"/>
            </p14:xfrm>
          </p:contentPart>
        </mc:Choice>
        <mc:Fallback xmlns="">
          <p:pic>
            <p:nvPicPr>
              <p:cNvPr id="8" name="Inkt 7">
                <a:extLst>
                  <a:ext uri="{FF2B5EF4-FFF2-40B4-BE49-F238E27FC236}">
                    <a16:creationId xmlns:a16="http://schemas.microsoft.com/office/drawing/2014/main" id="{7D425C92-46D2-4B9B-895F-B2E39005DD05}"/>
                  </a:ext>
                </a:extLst>
              </p:cNvPr>
              <p:cNvPicPr/>
              <p:nvPr/>
            </p:nvPicPr>
            <p:blipFill>
              <a:blip r:embed="rId4"/>
              <a:stretch>
                <a:fillRect/>
              </a:stretch>
            </p:blipFill>
            <p:spPr>
              <a:xfrm>
                <a:off x="1967856" y="2372542"/>
                <a:ext cx="5500800" cy="124934"/>
              </a:xfrm>
              <a:prstGeom prst="rect">
                <a:avLst/>
              </a:prstGeom>
            </p:spPr>
          </p:pic>
        </mc:Fallback>
      </mc:AlternateContent>
    </p:spTree>
    <p:extLst>
      <p:ext uri="{BB962C8B-B14F-4D97-AF65-F5344CB8AC3E}">
        <p14:creationId xmlns:p14="http://schemas.microsoft.com/office/powerpoint/2010/main" val="2429700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5D44A83-11A8-4C77-BE18-3A4B7B1FC19C}"/>
              </a:ext>
            </a:extLst>
          </p:cNvPr>
          <p:cNvSpPr txBox="1"/>
          <p:nvPr/>
        </p:nvSpPr>
        <p:spPr>
          <a:xfrm>
            <a:off x="1784666" y="3146796"/>
            <a:ext cx="5981700" cy="1323439"/>
          </a:xfrm>
          <a:prstGeom prst="rect">
            <a:avLst/>
          </a:prstGeom>
          <a:noFill/>
        </p:spPr>
        <p:txBody>
          <a:bodyPr wrap="square" rtlCol="0">
            <a:spAutoFit/>
          </a:bodyPr>
          <a:lstStyle/>
          <a:p>
            <a:endParaRPr lang="nl-NL" sz="4000" b="1" dirty="0">
              <a:solidFill>
                <a:schemeClr val="bg1"/>
              </a:solidFill>
              <a:latin typeface="Ink Free" panose="03080402000500000000" pitchFamily="66" charset="0"/>
            </a:endParaRPr>
          </a:p>
          <a:p>
            <a:r>
              <a:rPr lang="nl-NL" sz="4000" b="1" dirty="0">
                <a:solidFill>
                  <a:schemeClr val="bg1"/>
                </a:solidFill>
                <a:latin typeface="Ink Free" panose="03080402000500000000" pitchFamily="66" charset="0"/>
              </a:rPr>
              <a:t>Wat willen we?</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024DEA7C-2CFF-43F5-AE2B-2A5EF4C6E1EF}"/>
                  </a:ext>
                </a:extLst>
              </p14:cNvPr>
              <p14:cNvContentPartPr/>
              <p14:nvPr/>
            </p14:nvContentPartPr>
            <p14:xfrm>
              <a:off x="1834860" y="4470235"/>
              <a:ext cx="3492000" cy="180000"/>
            </p14:xfrm>
          </p:contentPart>
        </mc:Choice>
        <mc:Fallback xmlns="">
          <p:pic>
            <p:nvPicPr>
              <p:cNvPr id="3" name="Inkt 2">
                <a:extLst>
                  <a:ext uri="{FF2B5EF4-FFF2-40B4-BE49-F238E27FC236}">
                    <a16:creationId xmlns:a16="http://schemas.microsoft.com/office/drawing/2014/main" id="{024DEA7C-2CFF-43F5-AE2B-2A5EF4C6E1EF}"/>
                  </a:ext>
                </a:extLst>
              </p:cNvPr>
              <p:cNvPicPr/>
              <p:nvPr/>
            </p:nvPicPr>
            <p:blipFill>
              <a:blip r:embed="rId3"/>
              <a:stretch>
                <a:fillRect/>
              </a:stretch>
            </p:blipFill>
            <p:spPr>
              <a:xfrm>
                <a:off x="1798860" y="4434235"/>
                <a:ext cx="3563640" cy="251640"/>
              </a:xfrm>
              <a:prstGeom prst="rect">
                <a:avLst/>
              </a:prstGeom>
            </p:spPr>
          </p:pic>
        </mc:Fallback>
      </mc:AlternateContent>
    </p:spTree>
    <p:extLst>
      <p:ext uri="{BB962C8B-B14F-4D97-AF65-F5344CB8AC3E}">
        <p14:creationId xmlns:p14="http://schemas.microsoft.com/office/powerpoint/2010/main" val="41711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Nieuw logo voor gemeente Nijmegen – HenkBaron.nl">
            <a:extLst>
              <a:ext uri="{FF2B5EF4-FFF2-40B4-BE49-F238E27FC236}">
                <a16:creationId xmlns:a16="http://schemas.microsoft.com/office/drawing/2014/main" id="{99C9DA6F-0941-41CF-88B3-348DD0B8BC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8" y="6151006"/>
            <a:ext cx="1694243" cy="695742"/>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3802D238-6EEC-4654-9FCB-94C0758B7910}"/>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Aanleiding</a:t>
            </a:r>
          </a:p>
        </p:txBody>
      </p:sp>
      <mc:AlternateContent xmlns:mc="http://schemas.openxmlformats.org/markup-compatibility/2006" xmlns:p14="http://schemas.microsoft.com/office/powerpoint/2010/main">
        <mc:Choice Requires="p14">
          <p:contentPart p14:bwMode="auto" r:id="rId3">
            <p14:nvContentPartPr>
              <p14:cNvPr id="10" name="Inkt 9">
                <a:extLst>
                  <a:ext uri="{FF2B5EF4-FFF2-40B4-BE49-F238E27FC236}">
                    <a16:creationId xmlns:a16="http://schemas.microsoft.com/office/drawing/2014/main" id="{F686967B-4BAA-49DE-AFFC-F5B138293899}"/>
                  </a:ext>
                </a:extLst>
              </p14:cNvPr>
              <p14:cNvContentPartPr/>
              <p14:nvPr/>
            </p14:nvContentPartPr>
            <p14:xfrm>
              <a:off x="2006016" y="2410488"/>
              <a:ext cx="5424840" cy="49401"/>
            </p14:xfrm>
          </p:contentPart>
        </mc:Choice>
        <mc:Fallback xmlns="">
          <p:pic>
            <p:nvPicPr>
              <p:cNvPr id="10" name="Inkt 9">
                <a:extLst>
                  <a:ext uri="{FF2B5EF4-FFF2-40B4-BE49-F238E27FC236}">
                    <a16:creationId xmlns:a16="http://schemas.microsoft.com/office/drawing/2014/main" id="{F686967B-4BAA-49DE-AFFC-F5B138293899}"/>
                  </a:ext>
                </a:extLst>
              </p:cNvPr>
              <p:cNvPicPr/>
              <p:nvPr/>
            </p:nvPicPr>
            <p:blipFill>
              <a:blip r:embed="rId4"/>
              <a:stretch>
                <a:fillRect/>
              </a:stretch>
            </p:blipFill>
            <p:spPr>
              <a:xfrm>
                <a:off x="1967856" y="2372542"/>
                <a:ext cx="5500800" cy="124934"/>
              </a:xfrm>
              <a:prstGeom prst="rect">
                <a:avLst/>
              </a:prstGeom>
            </p:spPr>
          </p:pic>
        </mc:Fallback>
      </mc:AlternateContent>
      <p:sp>
        <p:nvSpPr>
          <p:cNvPr id="12" name="Tekstvak 11">
            <a:extLst>
              <a:ext uri="{FF2B5EF4-FFF2-40B4-BE49-F238E27FC236}">
                <a16:creationId xmlns:a16="http://schemas.microsoft.com/office/drawing/2014/main" id="{9F0C95F7-4F65-41D1-A6D2-B35943DD4E82}"/>
              </a:ext>
            </a:extLst>
          </p:cNvPr>
          <p:cNvSpPr txBox="1"/>
          <p:nvPr/>
        </p:nvSpPr>
        <p:spPr>
          <a:xfrm>
            <a:off x="2006016" y="2953104"/>
            <a:ext cx="8337610" cy="3556358"/>
          </a:xfrm>
          <a:prstGeom prst="rect">
            <a:avLst/>
          </a:prstGeom>
          <a:noFill/>
        </p:spPr>
        <p:txBody>
          <a:bodyPr wrap="square">
            <a:spAutoFit/>
          </a:bodyPr>
          <a:lstStyle/>
          <a:p>
            <a:pPr>
              <a:lnSpc>
                <a:spcPct val="114000"/>
              </a:lnSpc>
            </a:pPr>
            <a:r>
              <a:rPr lang="nl-NL" b="1" dirty="0">
                <a:latin typeface="Ink Free" panose="03080402000500000000" pitchFamily="66" charset="0"/>
                <a:ea typeface="Source Sans Pro Light" panose="020B0403030403020204" pitchFamily="34" charset="0"/>
              </a:rPr>
              <a:t>Transitie van de stad</a:t>
            </a:r>
          </a:p>
          <a:p>
            <a:pPr lvl="1">
              <a:lnSpc>
                <a:spcPct val="114000"/>
              </a:lnSpc>
            </a:pPr>
            <a:r>
              <a:rPr lang="nl-NL" dirty="0">
                <a:latin typeface="Ink Free" panose="03080402000500000000" pitchFamily="66" charset="0"/>
                <a:ea typeface="Source Sans Pro Light" panose="020B0403030403020204" pitchFamily="34" charset="0"/>
              </a:rPr>
              <a:t>De veranderende stad, Veranderend gebruik van de openbare ruimte, De verdichtende stad, De slimmere stad, Energietransitie &amp;Klimaatadaptatie</a:t>
            </a:r>
          </a:p>
          <a:p>
            <a:pPr marL="914400" lvl="1" indent="-457200">
              <a:lnSpc>
                <a:spcPct val="114000"/>
              </a:lnSpc>
              <a:buFontTx/>
              <a:buChar char="-"/>
            </a:pPr>
            <a:endParaRPr lang="nl-NL" b="1" dirty="0">
              <a:latin typeface="Ink Free" panose="03080402000500000000" pitchFamily="66" charset="0"/>
              <a:ea typeface="Source Sans Pro Light" panose="020B0403030403020204" pitchFamily="34" charset="0"/>
            </a:endParaRPr>
          </a:p>
          <a:p>
            <a:pPr>
              <a:lnSpc>
                <a:spcPct val="114000"/>
              </a:lnSpc>
            </a:pPr>
            <a:r>
              <a:rPr lang="nl-NL" b="1" dirty="0">
                <a:latin typeface="Ink Free" panose="03080402000500000000" pitchFamily="66" charset="0"/>
                <a:ea typeface="Source Sans Pro Light" panose="020B0403030403020204" pitchFamily="34" charset="0"/>
              </a:rPr>
              <a:t>Behoefte om meer </a:t>
            </a:r>
            <a:r>
              <a:rPr lang="nl-NL" b="1" dirty="0">
                <a:solidFill>
                  <a:srgbClr val="A1132E"/>
                </a:solidFill>
                <a:latin typeface="Ink Free" panose="03080402000500000000" pitchFamily="66" charset="0"/>
                <a:ea typeface="Source Sans Pro Light" panose="020B0403030403020204" pitchFamily="34" charset="0"/>
              </a:rPr>
              <a:t>integraal</a:t>
            </a:r>
            <a:r>
              <a:rPr lang="nl-NL" b="1" dirty="0">
                <a:latin typeface="Ink Free" panose="03080402000500000000" pitchFamily="66" charset="0"/>
                <a:ea typeface="Source Sans Pro Light" panose="020B0403030403020204" pitchFamily="34" charset="0"/>
              </a:rPr>
              <a:t> te programmeren</a:t>
            </a:r>
          </a:p>
          <a:p>
            <a:pPr lvl="1">
              <a:lnSpc>
                <a:spcPct val="114000"/>
              </a:lnSpc>
            </a:pPr>
            <a:r>
              <a:rPr lang="nl-NL" dirty="0">
                <a:latin typeface="Ink Free" panose="03080402000500000000" pitchFamily="66" charset="0"/>
                <a:ea typeface="Source Sans Pro Light" panose="020B0403030403020204" pitchFamily="34" charset="0"/>
              </a:rPr>
              <a:t>Beter matchen van koppelkansen d.m.v. </a:t>
            </a:r>
            <a:r>
              <a:rPr lang="nl-NL" b="1" dirty="0">
                <a:solidFill>
                  <a:srgbClr val="A1132E"/>
                </a:solidFill>
                <a:latin typeface="Ink Free" panose="03080402000500000000" pitchFamily="66" charset="0"/>
                <a:ea typeface="Source Sans Pro Light" panose="020B0403030403020204" pitchFamily="34" charset="0"/>
              </a:rPr>
              <a:t>digitaal programneerplatform</a:t>
            </a:r>
            <a:r>
              <a:rPr lang="nl-NL" dirty="0">
                <a:latin typeface="Ink Free" panose="03080402000500000000" pitchFamily="66" charset="0"/>
                <a:ea typeface="Source Sans Pro Light" panose="020B0403030403020204" pitchFamily="34" charset="0"/>
              </a:rPr>
              <a:t>.</a:t>
            </a:r>
          </a:p>
          <a:p>
            <a:pPr marL="457200" indent="-457200">
              <a:lnSpc>
                <a:spcPct val="114000"/>
              </a:lnSpc>
              <a:buFontTx/>
              <a:buChar char="-"/>
            </a:pPr>
            <a:endParaRPr lang="nl-NL" b="1" dirty="0">
              <a:latin typeface="Ink Free" panose="03080402000500000000" pitchFamily="66" charset="0"/>
              <a:ea typeface="Source Sans Pro Light" panose="020B0403030403020204" pitchFamily="34" charset="0"/>
            </a:endParaRPr>
          </a:p>
          <a:p>
            <a:pPr>
              <a:lnSpc>
                <a:spcPct val="114000"/>
              </a:lnSpc>
            </a:pPr>
            <a:r>
              <a:rPr lang="nl-NL" b="1" dirty="0">
                <a:latin typeface="Ink Free" panose="03080402000500000000" pitchFamily="66" charset="0"/>
                <a:ea typeface="Source Sans Pro Light" panose="020B0403030403020204" pitchFamily="34" charset="0"/>
              </a:rPr>
              <a:t>De gevolgen van het Besluit Begroting en Verantwoorden</a:t>
            </a:r>
          </a:p>
          <a:p>
            <a:pPr lvl="1">
              <a:lnSpc>
                <a:spcPct val="114000"/>
              </a:lnSpc>
            </a:pPr>
            <a:r>
              <a:rPr lang="nl-NL" dirty="0">
                <a:latin typeface="Ink Free" panose="03080402000500000000" pitchFamily="66" charset="0"/>
                <a:ea typeface="Source Sans Pro Light" panose="020B0403030403020204" pitchFamily="34" charset="0"/>
              </a:rPr>
              <a:t>Planning van Groot Onderhoud en Vervangingsgolf van wijken</a:t>
            </a:r>
          </a:p>
          <a:p>
            <a:pPr marL="914400" lvl="1" indent="-457200">
              <a:lnSpc>
                <a:spcPct val="114000"/>
              </a:lnSpc>
              <a:buFontTx/>
              <a:buChar char="-"/>
            </a:pPr>
            <a:endParaRPr lang="nl-NL" b="1" dirty="0">
              <a:latin typeface="Ink Free" panose="03080402000500000000" pitchFamily="66" charset="0"/>
              <a:ea typeface="Source Sans Pro Light" panose="020B0403030403020204" pitchFamily="34" charset="0"/>
            </a:endParaRPr>
          </a:p>
          <a:p>
            <a:pPr>
              <a:lnSpc>
                <a:spcPct val="114000"/>
              </a:lnSpc>
            </a:pPr>
            <a:r>
              <a:rPr lang="nl-NL" b="1" dirty="0">
                <a:latin typeface="Ink Free" panose="03080402000500000000" pitchFamily="66" charset="0"/>
                <a:ea typeface="Source Sans Pro Light" panose="020B0403030403020204" pitchFamily="34" charset="0"/>
              </a:rPr>
              <a:t>Kansen voor </a:t>
            </a:r>
            <a:r>
              <a:rPr lang="nl-NL" b="1" dirty="0">
                <a:solidFill>
                  <a:srgbClr val="A1132E"/>
                </a:solidFill>
                <a:latin typeface="Ink Free" panose="03080402000500000000" pitchFamily="66" charset="0"/>
                <a:ea typeface="Source Sans Pro Light" panose="020B0403030403020204" pitchFamily="34" charset="0"/>
              </a:rPr>
              <a:t>Ambitie-gestuurd beheer </a:t>
            </a:r>
            <a:r>
              <a:rPr lang="nl-NL" b="1" dirty="0">
                <a:latin typeface="Ink Free" panose="03080402000500000000" pitchFamily="66" charset="0"/>
                <a:ea typeface="Source Sans Pro Light" panose="020B0403030403020204" pitchFamily="34" charset="0"/>
              </a:rPr>
              <a:t>i.p.v. Technisch beheer</a:t>
            </a:r>
          </a:p>
        </p:txBody>
      </p:sp>
      <p:sp>
        <p:nvSpPr>
          <p:cNvPr id="11" name="Tekstvak 10">
            <a:extLst>
              <a:ext uri="{FF2B5EF4-FFF2-40B4-BE49-F238E27FC236}">
                <a16:creationId xmlns:a16="http://schemas.microsoft.com/office/drawing/2014/main" id="{57E9AE2D-9110-4A05-8E24-DA46E7EA7828}"/>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Tree>
    <p:extLst>
      <p:ext uri="{BB962C8B-B14F-4D97-AF65-F5344CB8AC3E}">
        <p14:creationId xmlns:p14="http://schemas.microsoft.com/office/powerpoint/2010/main" val="93161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97ADD5A-E84F-46DE-816F-6EA4C353AC10}"/>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Puzzelen..</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6A5737D5-6238-4769-8362-B6C45EFFB42C}"/>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6A5737D5-6238-4769-8362-B6C45EFFB42C}"/>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57180C0F-7047-425D-A364-25540879A18B}"/>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pic>
        <p:nvPicPr>
          <p:cNvPr id="1026" name="Picture 2" descr="Puzzel | Klas van juf Linda | Puzzel, Puzzelstukjes, Lesideeën">
            <a:extLst>
              <a:ext uri="{FF2B5EF4-FFF2-40B4-BE49-F238E27FC236}">
                <a16:creationId xmlns:a16="http://schemas.microsoft.com/office/drawing/2014/main" id="{547D20A9-94F6-481D-9B78-FF851C131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6738" y="3076449"/>
            <a:ext cx="4689702" cy="336477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ep 13">
            <a:extLst>
              <a:ext uri="{FF2B5EF4-FFF2-40B4-BE49-F238E27FC236}">
                <a16:creationId xmlns:a16="http://schemas.microsoft.com/office/drawing/2014/main" id="{BBA5213C-7329-4A3E-87CE-F758CC9A33C8}"/>
              </a:ext>
            </a:extLst>
          </p:cNvPr>
          <p:cNvGrpSpPr/>
          <p:nvPr/>
        </p:nvGrpSpPr>
        <p:grpSpPr>
          <a:xfrm>
            <a:off x="7727793" y="-597740"/>
            <a:ext cx="4464207" cy="4242223"/>
            <a:chOff x="7321891" y="-464162"/>
            <a:chExt cx="4464207" cy="4242223"/>
          </a:xfrm>
        </p:grpSpPr>
        <p:sp>
          <p:nvSpPr>
            <p:cNvPr id="6" name="Tekstvak 5">
              <a:extLst>
                <a:ext uri="{FF2B5EF4-FFF2-40B4-BE49-F238E27FC236}">
                  <a16:creationId xmlns:a16="http://schemas.microsoft.com/office/drawing/2014/main" id="{D722D23B-D967-4193-B99D-135188921C37}"/>
                </a:ext>
              </a:extLst>
            </p:cNvPr>
            <p:cNvSpPr txBox="1"/>
            <p:nvPr/>
          </p:nvSpPr>
          <p:spPr>
            <a:xfrm rot="16200000">
              <a:off x="8429666" y="2601704"/>
              <a:ext cx="1837189" cy="515526"/>
            </a:xfrm>
            <a:prstGeom prst="rect">
              <a:avLst/>
            </a:prstGeom>
            <a:noFill/>
          </p:spPr>
          <p:txBody>
            <a:bodyPr wrap="square" rtlCol="0">
              <a:spAutoFit/>
            </a:bodyPr>
            <a:lstStyle/>
            <a:p>
              <a:pPr algn="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Wetgeving</a:t>
              </a:r>
            </a:p>
          </p:txBody>
        </p:sp>
        <p:sp>
          <p:nvSpPr>
            <p:cNvPr id="7" name="Tekstvak 6">
              <a:extLst>
                <a:ext uri="{FF2B5EF4-FFF2-40B4-BE49-F238E27FC236}">
                  <a16:creationId xmlns:a16="http://schemas.microsoft.com/office/drawing/2014/main" id="{C47584C2-5FE7-461F-9D04-822971FA3CF7}"/>
                </a:ext>
              </a:extLst>
            </p:cNvPr>
            <p:cNvSpPr txBox="1"/>
            <p:nvPr/>
          </p:nvSpPr>
          <p:spPr>
            <a:xfrm>
              <a:off x="9813286" y="919561"/>
              <a:ext cx="1972812" cy="515526"/>
            </a:xfrm>
            <a:prstGeom prst="rect">
              <a:avLst/>
            </a:prstGeom>
            <a:noFill/>
          </p:spPr>
          <p:txBody>
            <a:bodyPr wrap="square" rtlCol="0">
              <a:spAutoFit/>
            </a:bodyPr>
            <a:lstStyle/>
            <a:p>
              <a:pP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Contracten</a:t>
              </a:r>
            </a:p>
          </p:txBody>
        </p:sp>
        <p:sp>
          <p:nvSpPr>
            <p:cNvPr id="8" name="Tekstvak 7">
              <a:extLst>
                <a:ext uri="{FF2B5EF4-FFF2-40B4-BE49-F238E27FC236}">
                  <a16:creationId xmlns:a16="http://schemas.microsoft.com/office/drawing/2014/main" id="{3FD28175-1645-4274-BFE8-E40AAF7156B3}"/>
                </a:ext>
              </a:extLst>
            </p:cNvPr>
            <p:cNvSpPr txBox="1"/>
            <p:nvPr/>
          </p:nvSpPr>
          <p:spPr>
            <a:xfrm>
              <a:off x="8526296" y="1346601"/>
              <a:ext cx="1837189" cy="515526"/>
            </a:xfrm>
            <a:prstGeom prst="rect">
              <a:avLst/>
            </a:prstGeom>
            <a:noFill/>
          </p:spPr>
          <p:txBody>
            <a:bodyPr wrap="square" rtlCol="0">
              <a:spAutoFit/>
            </a:bodyPr>
            <a:lstStyle/>
            <a:p>
              <a:pP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Ambities</a:t>
              </a:r>
            </a:p>
          </p:txBody>
        </p:sp>
        <p:sp>
          <p:nvSpPr>
            <p:cNvPr id="9" name="Tekstvak 8">
              <a:extLst>
                <a:ext uri="{FF2B5EF4-FFF2-40B4-BE49-F238E27FC236}">
                  <a16:creationId xmlns:a16="http://schemas.microsoft.com/office/drawing/2014/main" id="{7EEA1439-612F-4105-B901-B903CD9DF551}"/>
                </a:ext>
              </a:extLst>
            </p:cNvPr>
            <p:cNvSpPr txBox="1"/>
            <p:nvPr/>
          </p:nvSpPr>
          <p:spPr>
            <a:xfrm>
              <a:off x="9066159" y="2015302"/>
              <a:ext cx="1837189" cy="515526"/>
            </a:xfrm>
            <a:prstGeom prst="rect">
              <a:avLst/>
            </a:prstGeom>
            <a:noFill/>
          </p:spPr>
          <p:txBody>
            <a:bodyPr wrap="square" rtlCol="0">
              <a:spAutoFit/>
            </a:bodyPr>
            <a:lstStyle/>
            <a:p>
              <a:pPr algn="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Data</a:t>
              </a:r>
            </a:p>
          </p:txBody>
        </p:sp>
        <p:sp>
          <p:nvSpPr>
            <p:cNvPr id="10" name="Tekstvak 9">
              <a:extLst>
                <a:ext uri="{FF2B5EF4-FFF2-40B4-BE49-F238E27FC236}">
                  <a16:creationId xmlns:a16="http://schemas.microsoft.com/office/drawing/2014/main" id="{338710CB-7300-4BB8-A939-31833830AD97}"/>
                </a:ext>
              </a:extLst>
            </p:cNvPr>
            <p:cNvSpPr txBox="1"/>
            <p:nvPr/>
          </p:nvSpPr>
          <p:spPr>
            <a:xfrm rot="16200000">
              <a:off x="8118555" y="993268"/>
              <a:ext cx="3216872" cy="515526"/>
            </a:xfrm>
            <a:prstGeom prst="rect">
              <a:avLst/>
            </a:prstGeom>
            <a:noFill/>
          </p:spPr>
          <p:txBody>
            <a:bodyPr wrap="square" rtlCol="0">
              <a:spAutoFit/>
            </a:bodyPr>
            <a:lstStyle/>
            <a:p>
              <a:pP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Energie transitie</a:t>
              </a:r>
            </a:p>
          </p:txBody>
        </p:sp>
        <p:sp>
          <p:nvSpPr>
            <p:cNvPr id="11" name="Tekstvak 10">
              <a:extLst>
                <a:ext uri="{FF2B5EF4-FFF2-40B4-BE49-F238E27FC236}">
                  <a16:creationId xmlns:a16="http://schemas.microsoft.com/office/drawing/2014/main" id="{8B6E725D-B3D1-4F33-8F9B-A76A8926CB76}"/>
                </a:ext>
              </a:extLst>
            </p:cNvPr>
            <p:cNvSpPr txBox="1"/>
            <p:nvPr/>
          </p:nvSpPr>
          <p:spPr>
            <a:xfrm>
              <a:off x="9881097" y="1500171"/>
              <a:ext cx="1837189" cy="515526"/>
            </a:xfrm>
            <a:prstGeom prst="rect">
              <a:avLst/>
            </a:prstGeom>
            <a:noFill/>
          </p:spPr>
          <p:txBody>
            <a:bodyPr wrap="square" rtlCol="0">
              <a:spAutoFit/>
            </a:bodyPr>
            <a:lstStyle/>
            <a:p>
              <a:pP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Duurzaam</a:t>
              </a:r>
            </a:p>
          </p:txBody>
        </p:sp>
        <p:sp>
          <p:nvSpPr>
            <p:cNvPr id="12" name="Tekstvak 11">
              <a:extLst>
                <a:ext uri="{FF2B5EF4-FFF2-40B4-BE49-F238E27FC236}">
                  <a16:creationId xmlns:a16="http://schemas.microsoft.com/office/drawing/2014/main" id="{45A720CD-B44C-48CD-BF0A-877CBA9AEA17}"/>
                </a:ext>
              </a:extLst>
            </p:cNvPr>
            <p:cNvSpPr txBox="1"/>
            <p:nvPr/>
          </p:nvSpPr>
          <p:spPr>
            <a:xfrm>
              <a:off x="7354251" y="2089732"/>
              <a:ext cx="1837189" cy="515526"/>
            </a:xfrm>
            <a:prstGeom prst="rect">
              <a:avLst/>
            </a:prstGeom>
            <a:noFill/>
          </p:spPr>
          <p:txBody>
            <a:bodyPr wrap="square" rtlCol="0">
              <a:spAutoFit/>
            </a:bodyPr>
            <a:lstStyle/>
            <a:p>
              <a:pPr algn="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Kennis</a:t>
              </a:r>
            </a:p>
          </p:txBody>
        </p:sp>
        <p:sp>
          <p:nvSpPr>
            <p:cNvPr id="13" name="Tekstvak 12">
              <a:extLst>
                <a:ext uri="{FF2B5EF4-FFF2-40B4-BE49-F238E27FC236}">
                  <a16:creationId xmlns:a16="http://schemas.microsoft.com/office/drawing/2014/main" id="{0FB9DEBA-2F0C-4B63-923D-B2382FB31949}"/>
                </a:ext>
              </a:extLst>
            </p:cNvPr>
            <p:cNvSpPr txBox="1"/>
            <p:nvPr/>
          </p:nvSpPr>
          <p:spPr>
            <a:xfrm rot="16200000">
              <a:off x="8458979" y="196670"/>
              <a:ext cx="1837189" cy="515526"/>
            </a:xfrm>
            <a:prstGeom prst="rect">
              <a:avLst/>
            </a:prstGeom>
            <a:noFill/>
          </p:spPr>
          <p:txBody>
            <a:bodyPr wrap="square" rtlCol="0">
              <a:spAutoFit/>
            </a:bodyPr>
            <a:lstStyle/>
            <a:p>
              <a:pP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BGT</a:t>
              </a:r>
            </a:p>
          </p:txBody>
        </p:sp>
        <p:sp>
          <p:nvSpPr>
            <p:cNvPr id="15" name="Tekstvak 14">
              <a:extLst>
                <a:ext uri="{FF2B5EF4-FFF2-40B4-BE49-F238E27FC236}">
                  <a16:creationId xmlns:a16="http://schemas.microsoft.com/office/drawing/2014/main" id="{568AE24B-77EF-42AD-92B6-750B4971CDA1}"/>
                </a:ext>
              </a:extLst>
            </p:cNvPr>
            <p:cNvSpPr txBox="1"/>
            <p:nvPr/>
          </p:nvSpPr>
          <p:spPr>
            <a:xfrm>
              <a:off x="7430856" y="1732281"/>
              <a:ext cx="1837189" cy="515526"/>
            </a:xfrm>
            <a:prstGeom prst="rect">
              <a:avLst/>
            </a:prstGeom>
            <a:noFill/>
          </p:spPr>
          <p:txBody>
            <a:bodyPr wrap="square" rtlCol="0">
              <a:spAutoFit/>
            </a:bodyPr>
            <a:lstStyle/>
            <a:p>
              <a:pPr algn="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Personeel</a:t>
              </a:r>
            </a:p>
          </p:txBody>
        </p:sp>
        <p:sp>
          <p:nvSpPr>
            <p:cNvPr id="16" name="Tekstvak 15">
              <a:extLst>
                <a:ext uri="{FF2B5EF4-FFF2-40B4-BE49-F238E27FC236}">
                  <a16:creationId xmlns:a16="http://schemas.microsoft.com/office/drawing/2014/main" id="{B153FE93-B0B4-4182-84C7-70AF6038C659}"/>
                </a:ext>
              </a:extLst>
            </p:cNvPr>
            <p:cNvSpPr txBox="1"/>
            <p:nvPr/>
          </p:nvSpPr>
          <p:spPr>
            <a:xfrm>
              <a:off x="7321891" y="1020278"/>
              <a:ext cx="1975308" cy="515526"/>
            </a:xfrm>
            <a:prstGeom prst="rect">
              <a:avLst/>
            </a:prstGeom>
            <a:noFill/>
          </p:spPr>
          <p:txBody>
            <a:bodyPr wrap="square" rtlCol="0">
              <a:spAutoFit/>
            </a:bodyPr>
            <a:lstStyle/>
            <a:p>
              <a:pPr algn="r">
                <a:lnSpc>
                  <a:spcPct val="150000"/>
                </a:lnSpc>
              </a:pPr>
              <a:r>
                <a:rPr lang="nl-NL" sz="2000" b="1" dirty="0">
                  <a:solidFill>
                    <a:srgbClr val="A1132E"/>
                  </a:solidFill>
                  <a:effectLst>
                    <a:outerShdw blurRad="38100" dist="38100" dir="2700000" algn="tl">
                      <a:srgbClr val="000000">
                        <a:alpha val="43137"/>
                      </a:srgbClr>
                    </a:outerShdw>
                  </a:effectLst>
                  <a:latin typeface="Ink Free" panose="03080402000500000000" pitchFamily="66" charset="0"/>
                  <a:ea typeface="Source Sans Pro Light" panose="020B0403030403020204" pitchFamily="34" charset="0"/>
                </a:rPr>
                <a:t>Participatie</a:t>
              </a:r>
            </a:p>
          </p:txBody>
        </p:sp>
      </p:grpSp>
      <p:sp>
        <p:nvSpPr>
          <p:cNvPr id="17" name="Pijl: gekromd links 16">
            <a:extLst>
              <a:ext uri="{FF2B5EF4-FFF2-40B4-BE49-F238E27FC236}">
                <a16:creationId xmlns:a16="http://schemas.microsoft.com/office/drawing/2014/main" id="{51A0744C-96AE-42DA-A9E3-D38D29717217}"/>
              </a:ext>
            </a:extLst>
          </p:cNvPr>
          <p:cNvSpPr/>
          <p:nvPr/>
        </p:nvSpPr>
        <p:spPr>
          <a:xfrm rot="2236832">
            <a:off x="9118082" y="2723505"/>
            <a:ext cx="1934683" cy="3803807"/>
          </a:xfrm>
          <a:prstGeom prst="curvedLeftArrow">
            <a:avLst/>
          </a:prstGeom>
          <a:solidFill>
            <a:schemeClr val="accent1">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739376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jl cirkel dunne lijn Gratis Icoon">
            <a:extLst>
              <a:ext uri="{FF2B5EF4-FFF2-40B4-BE49-F238E27FC236}">
                <a16:creationId xmlns:a16="http://schemas.microsoft.com/office/drawing/2014/main" id="{9622B2E3-55A4-4733-A1D3-62906D56D997}"/>
              </a:ext>
            </a:extLst>
          </p:cNvPr>
          <p:cNvPicPr>
            <a:picLocks noChangeAspect="1" noChangeArrowheads="1"/>
          </p:cNvPicPr>
          <p:nvPr/>
        </p:nvPicPr>
        <p:blipFill>
          <a:blip r:embed="rId3">
            <a:duotone>
              <a:prstClr val="black"/>
              <a:srgbClr val="E0E0E0">
                <a:tint val="45000"/>
                <a:satMod val="400000"/>
              </a:srgbClr>
            </a:duotone>
            <a:alphaModFix amt="10000"/>
            <a:extLst>
              <a:ext uri="{28A0092B-C50C-407E-A947-70E740481C1C}">
                <a14:useLocalDpi xmlns:a14="http://schemas.microsoft.com/office/drawing/2010/main" val="0"/>
              </a:ext>
            </a:extLst>
          </a:blip>
          <a:srcRect/>
          <a:stretch>
            <a:fillRect/>
          </a:stretch>
        </p:blipFill>
        <p:spPr bwMode="auto">
          <a:xfrm rot="7866429">
            <a:off x="2825371" y="-206538"/>
            <a:ext cx="6881098" cy="69897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94B93C4-5589-40CE-A5E5-C258A30404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7174" y="1624557"/>
            <a:ext cx="4070554" cy="443184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A207BBB0-02B0-45C6-B5CE-B5713EE7B72E}"/>
              </a:ext>
            </a:extLst>
          </p:cNvPr>
          <p:cNvSpPr txBox="1"/>
          <p:nvPr/>
        </p:nvSpPr>
        <p:spPr>
          <a:xfrm>
            <a:off x="4984954" y="6208156"/>
            <a:ext cx="2222091" cy="369332"/>
          </a:xfrm>
          <a:prstGeom prst="rect">
            <a:avLst/>
          </a:prstGeom>
          <a:noFill/>
        </p:spPr>
        <p:txBody>
          <a:bodyPr wrap="square" rtlCol="0">
            <a:spAutoFit/>
          </a:bodyPr>
          <a:lstStyle/>
          <a:p>
            <a:pPr algn="ctr"/>
            <a:r>
              <a:rPr lang="nl-NL" dirty="0">
                <a:latin typeface="Ink Free" panose="03080402000500000000" pitchFamily="66" charset="0"/>
              </a:rPr>
              <a:t>Uitvoering</a:t>
            </a:r>
          </a:p>
        </p:txBody>
      </p:sp>
      <p:sp>
        <p:nvSpPr>
          <p:cNvPr id="4" name="Tekstvak 3">
            <a:extLst>
              <a:ext uri="{FF2B5EF4-FFF2-40B4-BE49-F238E27FC236}">
                <a16:creationId xmlns:a16="http://schemas.microsoft.com/office/drawing/2014/main" id="{3755A021-58DE-4BFF-BC60-4ED720795CAA}"/>
              </a:ext>
            </a:extLst>
          </p:cNvPr>
          <p:cNvSpPr txBox="1"/>
          <p:nvPr/>
        </p:nvSpPr>
        <p:spPr>
          <a:xfrm>
            <a:off x="1838632" y="4794769"/>
            <a:ext cx="2222091" cy="646331"/>
          </a:xfrm>
          <a:prstGeom prst="rect">
            <a:avLst/>
          </a:prstGeom>
          <a:noFill/>
        </p:spPr>
        <p:txBody>
          <a:bodyPr wrap="square" rtlCol="0">
            <a:spAutoFit/>
          </a:bodyPr>
          <a:lstStyle/>
          <a:p>
            <a:pPr algn="ctr"/>
            <a:r>
              <a:rPr lang="nl-NL" b="1" dirty="0">
                <a:solidFill>
                  <a:srgbClr val="FF0000"/>
                </a:solidFill>
                <a:latin typeface="Ink Free" panose="03080402000500000000" pitchFamily="66" charset="0"/>
              </a:rPr>
              <a:t>Inspecties, audits</a:t>
            </a:r>
          </a:p>
          <a:p>
            <a:pPr algn="ctr"/>
            <a:r>
              <a:rPr lang="nl-NL" dirty="0">
                <a:solidFill>
                  <a:srgbClr val="FF0000"/>
                </a:solidFill>
                <a:latin typeface="Ink Free" panose="03080402000500000000" pitchFamily="66" charset="0"/>
              </a:rPr>
              <a:t>toezicht</a:t>
            </a:r>
          </a:p>
        </p:txBody>
      </p:sp>
      <p:sp>
        <p:nvSpPr>
          <p:cNvPr id="5" name="Tekstvak 4">
            <a:extLst>
              <a:ext uri="{FF2B5EF4-FFF2-40B4-BE49-F238E27FC236}">
                <a16:creationId xmlns:a16="http://schemas.microsoft.com/office/drawing/2014/main" id="{6589D822-9C50-47B1-8185-B44AF4D6B6DD}"/>
              </a:ext>
            </a:extLst>
          </p:cNvPr>
          <p:cNvSpPr txBox="1"/>
          <p:nvPr/>
        </p:nvSpPr>
        <p:spPr>
          <a:xfrm>
            <a:off x="927538" y="2239741"/>
            <a:ext cx="3171723" cy="923330"/>
          </a:xfrm>
          <a:prstGeom prst="rect">
            <a:avLst/>
          </a:prstGeom>
          <a:noFill/>
        </p:spPr>
        <p:txBody>
          <a:bodyPr wrap="square" rtlCol="0">
            <a:spAutoFit/>
          </a:bodyPr>
          <a:lstStyle/>
          <a:p>
            <a:pPr algn="ctr"/>
            <a:r>
              <a:rPr lang="nl-NL" b="1" dirty="0">
                <a:solidFill>
                  <a:srgbClr val="FF0000"/>
                </a:solidFill>
                <a:latin typeface="Ink Free" panose="03080402000500000000" pitchFamily="66" charset="0"/>
              </a:rPr>
              <a:t>Vaststellen en verantwoording </a:t>
            </a:r>
            <a:r>
              <a:rPr lang="nl-NL" dirty="0">
                <a:solidFill>
                  <a:srgbClr val="FF0000"/>
                </a:solidFill>
                <a:latin typeface="Ink Free" panose="03080402000500000000" pitchFamily="66" charset="0"/>
              </a:rPr>
              <a:t>actueel onderhoudsniveau t.b.v. Nota kapitaalgoederen</a:t>
            </a:r>
          </a:p>
        </p:txBody>
      </p:sp>
      <p:sp>
        <p:nvSpPr>
          <p:cNvPr id="7" name="Tekstvak 6">
            <a:extLst>
              <a:ext uri="{FF2B5EF4-FFF2-40B4-BE49-F238E27FC236}">
                <a16:creationId xmlns:a16="http://schemas.microsoft.com/office/drawing/2014/main" id="{95D3B7EA-59F1-4516-B713-91729CA0DB78}"/>
              </a:ext>
            </a:extLst>
          </p:cNvPr>
          <p:cNvSpPr txBox="1"/>
          <p:nvPr/>
        </p:nvSpPr>
        <p:spPr>
          <a:xfrm>
            <a:off x="8254204" y="1479263"/>
            <a:ext cx="3247154" cy="369332"/>
          </a:xfrm>
          <a:prstGeom prst="rect">
            <a:avLst/>
          </a:prstGeom>
          <a:noFill/>
        </p:spPr>
        <p:txBody>
          <a:bodyPr wrap="square" rtlCol="0">
            <a:spAutoFit/>
          </a:bodyPr>
          <a:lstStyle/>
          <a:p>
            <a:r>
              <a:rPr lang="nl-NL" b="1" dirty="0">
                <a:solidFill>
                  <a:srgbClr val="FF0000"/>
                </a:solidFill>
                <a:latin typeface="Ink Free" panose="03080402000500000000" pitchFamily="66" charset="0"/>
              </a:rPr>
              <a:t>Digitaal Programmeerplatform</a:t>
            </a:r>
          </a:p>
        </p:txBody>
      </p:sp>
      <p:sp>
        <p:nvSpPr>
          <p:cNvPr id="8" name="Tekstvak 7">
            <a:extLst>
              <a:ext uri="{FF2B5EF4-FFF2-40B4-BE49-F238E27FC236}">
                <a16:creationId xmlns:a16="http://schemas.microsoft.com/office/drawing/2014/main" id="{E973E709-8998-4F19-BD5D-50F1BC9338C7}"/>
              </a:ext>
            </a:extLst>
          </p:cNvPr>
          <p:cNvSpPr txBox="1"/>
          <p:nvPr/>
        </p:nvSpPr>
        <p:spPr>
          <a:xfrm>
            <a:off x="4335054" y="555933"/>
            <a:ext cx="3247154" cy="923330"/>
          </a:xfrm>
          <a:prstGeom prst="rect">
            <a:avLst/>
          </a:prstGeom>
          <a:noFill/>
        </p:spPr>
        <p:txBody>
          <a:bodyPr wrap="square" rtlCol="0">
            <a:spAutoFit/>
          </a:bodyPr>
          <a:lstStyle/>
          <a:p>
            <a:pPr algn="ctr"/>
            <a:r>
              <a:rPr lang="nl-NL" b="1" dirty="0">
                <a:solidFill>
                  <a:srgbClr val="00B050"/>
                </a:solidFill>
                <a:effectLst>
                  <a:outerShdw blurRad="38100" dist="38100" dir="2700000" algn="tl">
                    <a:srgbClr val="000000">
                      <a:alpha val="43137"/>
                    </a:srgbClr>
                  </a:outerShdw>
                </a:effectLst>
                <a:latin typeface="Ink Free" panose="03080402000500000000" pitchFamily="66" charset="0"/>
              </a:rPr>
              <a:t>College-akkoord,</a:t>
            </a:r>
            <a:r>
              <a:rPr lang="nl-NL" dirty="0">
                <a:latin typeface="Ink Free" panose="03080402000500000000" pitchFamily="66" charset="0"/>
              </a:rPr>
              <a:t> </a:t>
            </a:r>
            <a:r>
              <a:rPr lang="nl-NL" b="1" dirty="0">
                <a:solidFill>
                  <a:srgbClr val="FF0000"/>
                </a:solidFill>
                <a:latin typeface="Ink Free" panose="03080402000500000000" pitchFamily="66" charset="0"/>
              </a:rPr>
              <a:t>Omgevingsvisie</a:t>
            </a:r>
            <a:r>
              <a:rPr lang="nl-NL" dirty="0">
                <a:latin typeface="Ink Free" panose="03080402000500000000" pitchFamily="66" charset="0"/>
              </a:rPr>
              <a:t>, </a:t>
            </a:r>
            <a:r>
              <a:rPr lang="nl-NL" b="1" dirty="0">
                <a:solidFill>
                  <a:srgbClr val="00B050"/>
                </a:solidFill>
                <a:effectLst>
                  <a:outerShdw blurRad="38100" dist="38100" dir="2700000" algn="tl">
                    <a:srgbClr val="000000">
                      <a:alpha val="43137"/>
                    </a:srgbClr>
                  </a:outerShdw>
                </a:effectLst>
                <a:latin typeface="Ink Free" panose="03080402000500000000" pitchFamily="66" charset="0"/>
              </a:rPr>
              <a:t>beleid</a:t>
            </a:r>
          </a:p>
          <a:p>
            <a:pPr algn="ctr"/>
            <a:r>
              <a:rPr lang="nl-NL" b="1" dirty="0">
                <a:solidFill>
                  <a:srgbClr val="FF0000"/>
                </a:solidFill>
                <a:latin typeface="Ink Free" panose="03080402000500000000" pitchFamily="66" charset="0"/>
              </a:rPr>
              <a:t>Vervangingsgolf wijken </a:t>
            </a:r>
          </a:p>
        </p:txBody>
      </p:sp>
      <p:sp>
        <p:nvSpPr>
          <p:cNvPr id="10" name="Tekstvak 9">
            <a:extLst>
              <a:ext uri="{FF2B5EF4-FFF2-40B4-BE49-F238E27FC236}">
                <a16:creationId xmlns:a16="http://schemas.microsoft.com/office/drawing/2014/main" id="{A7A442B6-B59F-4C49-A224-866BF3B0808D}"/>
              </a:ext>
            </a:extLst>
          </p:cNvPr>
          <p:cNvSpPr txBox="1"/>
          <p:nvPr/>
        </p:nvSpPr>
        <p:spPr>
          <a:xfrm>
            <a:off x="8514738" y="2458816"/>
            <a:ext cx="3588772" cy="923330"/>
          </a:xfrm>
          <a:prstGeom prst="rect">
            <a:avLst/>
          </a:prstGeom>
          <a:noFill/>
        </p:spPr>
        <p:txBody>
          <a:bodyPr wrap="square" rtlCol="0">
            <a:spAutoFit/>
          </a:bodyPr>
          <a:lstStyle/>
          <a:p>
            <a:r>
              <a:rPr lang="nl-NL" b="1" dirty="0">
                <a:solidFill>
                  <a:srgbClr val="FF0000"/>
                </a:solidFill>
                <a:latin typeface="Ink Free" panose="03080402000500000000" pitchFamily="66" charset="0"/>
              </a:rPr>
              <a:t>Nota Kapitaalgoederen</a:t>
            </a:r>
          </a:p>
          <a:p>
            <a:r>
              <a:rPr lang="nl-NL" b="1" dirty="0">
                <a:solidFill>
                  <a:srgbClr val="FF0000"/>
                </a:solidFill>
                <a:latin typeface="Ink Free" panose="03080402000500000000" pitchFamily="66" charset="0"/>
              </a:rPr>
              <a:t>Integraal Assetmanagementplan</a:t>
            </a:r>
          </a:p>
          <a:p>
            <a:r>
              <a:rPr lang="nl-NL" b="1" dirty="0">
                <a:solidFill>
                  <a:srgbClr val="FF0000"/>
                </a:solidFill>
                <a:latin typeface="Ink Free" panose="03080402000500000000" pitchFamily="66" charset="0"/>
              </a:rPr>
              <a:t>+ Ambitie-gestuurd beheer</a:t>
            </a:r>
          </a:p>
        </p:txBody>
      </p:sp>
      <p:sp>
        <p:nvSpPr>
          <p:cNvPr id="11" name="Tekstvak 10">
            <a:extLst>
              <a:ext uri="{FF2B5EF4-FFF2-40B4-BE49-F238E27FC236}">
                <a16:creationId xmlns:a16="http://schemas.microsoft.com/office/drawing/2014/main" id="{E2F4ED5A-AD98-4BBF-9418-D8E79AB6D339}"/>
              </a:ext>
            </a:extLst>
          </p:cNvPr>
          <p:cNvSpPr txBox="1"/>
          <p:nvPr/>
        </p:nvSpPr>
        <p:spPr>
          <a:xfrm>
            <a:off x="8313173" y="4794769"/>
            <a:ext cx="3247154" cy="646331"/>
          </a:xfrm>
          <a:prstGeom prst="rect">
            <a:avLst/>
          </a:prstGeom>
          <a:noFill/>
        </p:spPr>
        <p:txBody>
          <a:bodyPr wrap="square" rtlCol="0">
            <a:spAutoFit/>
          </a:bodyPr>
          <a:lstStyle/>
          <a:p>
            <a:r>
              <a:rPr lang="nl-NL" dirty="0">
                <a:solidFill>
                  <a:srgbClr val="FF0000"/>
                </a:solidFill>
                <a:latin typeface="Ink Free" panose="03080402000500000000" pitchFamily="66" charset="0"/>
              </a:rPr>
              <a:t>Planvoorbereiding, stakeholders</a:t>
            </a:r>
          </a:p>
          <a:p>
            <a:r>
              <a:rPr lang="nl-NL" b="1" dirty="0">
                <a:solidFill>
                  <a:srgbClr val="FF0000"/>
                </a:solidFill>
                <a:latin typeface="Ink Free" panose="03080402000500000000" pitchFamily="66" charset="0"/>
              </a:rPr>
              <a:t>Contracten</a:t>
            </a:r>
            <a:r>
              <a:rPr lang="nl-NL" dirty="0">
                <a:latin typeface="Ink Free" panose="03080402000500000000" pitchFamily="66" charset="0"/>
              </a:rPr>
              <a:t>, </a:t>
            </a:r>
            <a:r>
              <a:rPr lang="nl-NL" b="1" dirty="0">
                <a:solidFill>
                  <a:srgbClr val="FF0000"/>
                </a:solidFill>
                <a:latin typeface="Ink Free" panose="03080402000500000000" pitchFamily="66" charset="0"/>
              </a:rPr>
              <a:t>werken op regie </a:t>
            </a:r>
          </a:p>
        </p:txBody>
      </p:sp>
      <p:sp>
        <p:nvSpPr>
          <p:cNvPr id="12" name="Tekstvak 11">
            <a:extLst>
              <a:ext uri="{FF2B5EF4-FFF2-40B4-BE49-F238E27FC236}">
                <a16:creationId xmlns:a16="http://schemas.microsoft.com/office/drawing/2014/main" id="{66FA0CEA-36BA-4E3A-97F9-FD8C3AF0674A}"/>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Tree>
    <p:extLst>
      <p:ext uri="{BB962C8B-B14F-4D97-AF65-F5344CB8AC3E}">
        <p14:creationId xmlns:p14="http://schemas.microsoft.com/office/powerpoint/2010/main" val="81833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A28654-32FF-4DE1-8D0B-C22B1F0C51AF}"/>
              </a:ext>
            </a:extLst>
          </p:cNvPr>
          <p:cNvSpPr txBox="1"/>
          <p:nvPr/>
        </p:nvSpPr>
        <p:spPr>
          <a:xfrm>
            <a:off x="1784666" y="3146796"/>
            <a:ext cx="5981700" cy="1323439"/>
          </a:xfrm>
          <a:prstGeom prst="rect">
            <a:avLst/>
          </a:prstGeom>
          <a:noFill/>
        </p:spPr>
        <p:txBody>
          <a:bodyPr wrap="square" rtlCol="0">
            <a:spAutoFit/>
          </a:bodyPr>
          <a:lstStyle/>
          <a:p>
            <a:r>
              <a:rPr lang="nl-NL" sz="4000" b="1" dirty="0">
                <a:solidFill>
                  <a:schemeClr val="bg1"/>
                </a:solidFill>
                <a:latin typeface="Ink Free" panose="03080402000500000000" pitchFamily="66" charset="0"/>
              </a:rPr>
              <a:t>Wat vragen we</a:t>
            </a:r>
          </a:p>
          <a:p>
            <a:r>
              <a:rPr lang="nl-NL" sz="4000" b="1" dirty="0">
                <a:solidFill>
                  <a:schemeClr val="bg1"/>
                </a:solidFill>
                <a:latin typeface="Ink Free" panose="03080402000500000000" pitchFamily="66" charset="0"/>
              </a:rPr>
              <a:t>van onze organisatie?</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650018DE-4BFF-48DD-BC57-346910E8D620}"/>
                  </a:ext>
                </a:extLst>
              </p14:cNvPr>
              <p14:cNvContentPartPr/>
              <p14:nvPr/>
            </p14:nvContentPartPr>
            <p14:xfrm>
              <a:off x="1834860" y="4470235"/>
              <a:ext cx="3492000" cy="180000"/>
            </p14:xfrm>
          </p:contentPart>
        </mc:Choice>
        <mc:Fallback xmlns="">
          <p:pic>
            <p:nvPicPr>
              <p:cNvPr id="3" name="Inkt 2">
                <a:extLst>
                  <a:ext uri="{FF2B5EF4-FFF2-40B4-BE49-F238E27FC236}">
                    <a16:creationId xmlns:a16="http://schemas.microsoft.com/office/drawing/2014/main" id="{650018DE-4BFF-48DD-BC57-346910E8D620}"/>
                  </a:ext>
                </a:extLst>
              </p:cNvPr>
              <p:cNvPicPr/>
              <p:nvPr/>
            </p:nvPicPr>
            <p:blipFill>
              <a:blip r:embed="rId3"/>
              <a:stretch>
                <a:fillRect/>
              </a:stretch>
            </p:blipFill>
            <p:spPr>
              <a:xfrm>
                <a:off x="1798860" y="4434235"/>
                <a:ext cx="3563640" cy="251640"/>
              </a:xfrm>
              <a:prstGeom prst="rect">
                <a:avLst/>
              </a:prstGeom>
            </p:spPr>
          </p:pic>
        </mc:Fallback>
      </mc:AlternateContent>
    </p:spTree>
    <p:extLst>
      <p:ext uri="{BB962C8B-B14F-4D97-AF65-F5344CB8AC3E}">
        <p14:creationId xmlns:p14="http://schemas.microsoft.com/office/powerpoint/2010/main" val="2695863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5A4618-A26C-4DD4-8099-05087B462F97}"/>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Wat te manegen.. </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A4C6C891-900A-4D4B-9FE5-7E066A86FE9D}"/>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A4C6C891-900A-4D4B-9FE5-7E066A86FE9D}"/>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89F16BD3-7F3E-40F0-B8E3-2EE885ECA7EA}"/>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5" name="Tekstvak 4">
            <a:extLst>
              <a:ext uri="{FF2B5EF4-FFF2-40B4-BE49-F238E27FC236}">
                <a16:creationId xmlns:a16="http://schemas.microsoft.com/office/drawing/2014/main" id="{529601B4-7935-4B8C-AB83-6995654E801D}"/>
              </a:ext>
            </a:extLst>
          </p:cNvPr>
          <p:cNvSpPr txBox="1"/>
          <p:nvPr/>
        </p:nvSpPr>
        <p:spPr>
          <a:xfrm>
            <a:off x="2006016" y="2953104"/>
            <a:ext cx="9369456" cy="3240567"/>
          </a:xfrm>
          <a:prstGeom prst="rect">
            <a:avLst/>
          </a:prstGeom>
          <a:noFill/>
        </p:spPr>
        <p:txBody>
          <a:bodyPr wrap="square">
            <a:spAutoFit/>
          </a:bodyPr>
          <a:lstStyle/>
          <a:p>
            <a:pPr>
              <a:lnSpc>
                <a:spcPct val="114000"/>
              </a:lnSpc>
            </a:pPr>
            <a:r>
              <a:rPr lang="nl-NL" dirty="0">
                <a:latin typeface="Ink Free" panose="03080402000500000000" pitchFamily="66" charset="0"/>
                <a:ea typeface="Source Sans Pro Light" panose="020B0403030403020204" pitchFamily="34" charset="0"/>
              </a:rPr>
              <a:t>ca. 183 exploitatie overeenkomsten</a:t>
            </a:r>
          </a:p>
          <a:p>
            <a:pPr lvl="1">
              <a:lnSpc>
                <a:spcPct val="114000"/>
              </a:lnSpc>
            </a:pPr>
            <a:r>
              <a:rPr lang="nl-NL" dirty="0">
                <a:latin typeface="Ink Free" panose="03080402000500000000" pitchFamily="66" charset="0"/>
                <a:ea typeface="Source Sans Pro Light" panose="020B0403030403020204" pitchFamily="34" charset="0"/>
              </a:rPr>
              <a:t>Werken, Diensten (ook personeel) &amp; Leveringen: </a:t>
            </a:r>
          </a:p>
          <a:p>
            <a:pPr>
              <a:lnSpc>
                <a:spcPct val="114000"/>
              </a:lnSpc>
            </a:pPr>
            <a:r>
              <a:rPr lang="nl-NL" dirty="0">
                <a:latin typeface="Ink Free" panose="03080402000500000000" pitchFamily="66" charset="0"/>
                <a:ea typeface="Source Sans Pro Light" panose="020B0403030403020204" pitchFamily="34" charset="0"/>
              </a:rPr>
              <a:t>	werken zowel UAV 2015 &amp; UAV-GC 2005</a:t>
            </a:r>
          </a:p>
          <a:p>
            <a:pPr>
              <a:lnSpc>
                <a:spcPct val="114000"/>
              </a:lnSpc>
            </a:pPr>
            <a:r>
              <a:rPr lang="nl-NL" dirty="0">
                <a:latin typeface="Ink Free" panose="03080402000500000000" pitchFamily="66" charset="0"/>
                <a:ea typeface="Source Sans Pro Light" panose="020B0403030403020204" pitchFamily="34" charset="0"/>
              </a:rPr>
              <a:t>	DBM, Prestatie, Hybride, RAW, Raamovereenkomsten &amp; alg. inkoopvoorwaarden</a:t>
            </a:r>
          </a:p>
          <a:p>
            <a:pPr>
              <a:lnSpc>
                <a:spcPct val="114000"/>
              </a:lnSpc>
            </a:pPr>
            <a:r>
              <a:rPr lang="nl-NL" dirty="0">
                <a:latin typeface="Ink Free" panose="03080402000500000000" pitchFamily="66" charset="0"/>
                <a:ea typeface="Source Sans Pro Light" panose="020B0403030403020204" pitchFamily="34" charset="0"/>
              </a:rPr>
              <a:t>ca. 112 unieke leveranciers..</a:t>
            </a:r>
          </a:p>
          <a:p>
            <a:pPr>
              <a:lnSpc>
                <a:spcPct val="114000"/>
              </a:lnSpc>
            </a:pPr>
            <a:r>
              <a:rPr lang="nl-NL" dirty="0">
                <a:latin typeface="Ink Free" panose="03080402000500000000" pitchFamily="66" charset="0"/>
                <a:ea typeface="Source Sans Pro Light" panose="020B0403030403020204" pitchFamily="34" charset="0"/>
              </a:rPr>
              <a:t>8 Contracteigenaren..</a:t>
            </a:r>
          </a:p>
          <a:p>
            <a:pPr>
              <a:lnSpc>
                <a:spcPct val="114000"/>
              </a:lnSpc>
            </a:pPr>
            <a:r>
              <a:rPr lang="nl-NL" dirty="0">
                <a:latin typeface="Ink Free" panose="03080402000500000000" pitchFamily="66" charset="0"/>
                <a:ea typeface="Source Sans Pro Light" panose="020B0403030403020204" pitchFamily="34" charset="0"/>
              </a:rPr>
              <a:t>5 contractmanagers..</a:t>
            </a:r>
          </a:p>
          <a:p>
            <a:pPr>
              <a:lnSpc>
                <a:spcPct val="114000"/>
              </a:lnSpc>
            </a:pPr>
            <a:r>
              <a:rPr lang="nl-NL" dirty="0">
                <a:latin typeface="Ink Free" panose="03080402000500000000" pitchFamily="66" charset="0"/>
                <a:ea typeface="Source Sans Pro Light" panose="020B0403030403020204" pitchFamily="34" charset="0"/>
              </a:rPr>
              <a:t>1 FTE Directievoerder..</a:t>
            </a:r>
          </a:p>
          <a:p>
            <a:pPr>
              <a:lnSpc>
                <a:spcPct val="114000"/>
              </a:lnSpc>
            </a:pPr>
            <a:r>
              <a:rPr lang="nl-NL" dirty="0">
                <a:latin typeface="Ink Free" panose="03080402000500000000" pitchFamily="66" charset="0"/>
                <a:ea typeface="Source Sans Pro Light" panose="020B0403030403020204" pitchFamily="34" charset="0"/>
              </a:rPr>
              <a:t>1 contractbeheerplan..</a:t>
            </a:r>
          </a:p>
          <a:p>
            <a:pPr>
              <a:lnSpc>
                <a:spcPct val="114000"/>
              </a:lnSpc>
            </a:pPr>
            <a:r>
              <a:rPr lang="nl-NL" dirty="0">
                <a:latin typeface="Ink Free" panose="03080402000500000000" pitchFamily="66" charset="0"/>
                <a:ea typeface="Source Sans Pro Light" panose="020B0403030403020204" pitchFamily="34" charset="0"/>
              </a:rPr>
              <a:t>8 beheersystemen..</a:t>
            </a:r>
            <a:endParaRPr lang="nl-NL" b="1" dirty="0">
              <a:latin typeface="Ink Free" panose="03080402000500000000" pitchFamily="66" charset="0"/>
              <a:ea typeface="Source Sans Pro Light" panose="020B0403030403020204" pitchFamily="34" charset="0"/>
            </a:endParaRPr>
          </a:p>
        </p:txBody>
      </p:sp>
    </p:spTree>
    <p:extLst>
      <p:ext uri="{BB962C8B-B14F-4D97-AF65-F5344CB8AC3E}">
        <p14:creationId xmlns:p14="http://schemas.microsoft.com/office/powerpoint/2010/main" val="50316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7AA8FA-A1E5-4543-837A-148C107EC52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We trekken ons zo veel mogelijk terug waar dat mogelijk is..</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8" name="Tekstvak 7">
            <a:extLst>
              <a:ext uri="{FF2B5EF4-FFF2-40B4-BE49-F238E27FC236}">
                <a16:creationId xmlns:a16="http://schemas.microsoft.com/office/drawing/2014/main" id="{8ADD84D5-22C5-4DCF-9DE4-3EB87FFF6EDA}"/>
              </a:ext>
            </a:extLst>
          </p:cNvPr>
          <p:cNvSpPr txBox="1"/>
          <p:nvPr/>
        </p:nvSpPr>
        <p:spPr>
          <a:xfrm>
            <a:off x="2006016" y="2953104"/>
            <a:ext cx="7288986" cy="369332"/>
          </a:xfrm>
          <a:prstGeom prst="rect">
            <a:avLst/>
          </a:prstGeom>
          <a:noFill/>
        </p:spPr>
        <p:txBody>
          <a:bodyPr wrap="square">
            <a:spAutoFit/>
          </a:bodyPr>
          <a:lstStyle/>
          <a:p>
            <a:pPr algn="l"/>
            <a:r>
              <a:rPr lang="nl-NL" b="0" i="0" dirty="0">
                <a:solidFill>
                  <a:srgbClr val="333333"/>
                </a:solidFill>
                <a:effectLst/>
                <a:latin typeface="Ink Free" panose="03080402000500000000" pitchFamily="66" charset="0"/>
              </a:rPr>
              <a:t>Tekst</a:t>
            </a:r>
          </a:p>
        </p:txBody>
      </p:sp>
      <p:pic>
        <p:nvPicPr>
          <p:cNvPr id="6" name="Afbeelding 5">
            <a:extLst>
              <a:ext uri="{FF2B5EF4-FFF2-40B4-BE49-F238E27FC236}">
                <a16:creationId xmlns:a16="http://schemas.microsoft.com/office/drawing/2014/main" id="{D8F560B2-DAED-4283-B6B3-E4F3A0382FE9}"/>
              </a:ext>
            </a:extLst>
          </p:cNvPr>
          <p:cNvPicPr>
            <a:picLocks noChangeAspect="1"/>
          </p:cNvPicPr>
          <p:nvPr/>
        </p:nvPicPr>
        <p:blipFill>
          <a:blip r:embed="rId4"/>
          <a:stretch>
            <a:fillRect/>
          </a:stretch>
        </p:blipFill>
        <p:spPr>
          <a:xfrm>
            <a:off x="2006016" y="2788820"/>
            <a:ext cx="7160714" cy="3811243"/>
          </a:xfrm>
          <a:prstGeom prst="rect">
            <a:avLst/>
          </a:prstGeom>
        </p:spPr>
      </p:pic>
    </p:spTree>
    <p:extLst>
      <p:ext uri="{BB962C8B-B14F-4D97-AF65-F5344CB8AC3E}">
        <p14:creationId xmlns:p14="http://schemas.microsoft.com/office/powerpoint/2010/main" val="1933557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F26E9FA-1F7D-497A-8036-206DA81617E4}"/>
              </a:ext>
            </a:extLst>
          </p:cNvPr>
          <p:cNvSpPr txBox="1"/>
          <p:nvPr/>
        </p:nvSpPr>
        <p:spPr>
          <a:xfrm>
            <a:off x="217145" y="257937"/>
            <a:ext cx="10268637" cy="400110"/>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p:txBody>
      </p:sp>
      <p:sp>
        <p:nvSpPr>
          <p:cNvPr id="55" name="Tekstvak 54">
            <a:extLst>
              <a:ext uri="{FF2B5EF4-FFF2-40B4-BE49-F238E27FC236}">
                <a16:creationId xmlns:a16="http://schemas.microsoft.com/office/drawing/2014/main" id="{788AB7FB-05C3-43E8-8F92-2D5798156396}"/>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Wat komt er aan bod..</a:t>
            </a:r>
          </a:p>
        </p:txBody>
      </p:sp>
      <mc:AlternateContent xmlns:mc="http://schemas.openxmlformats.org/markup-compatibility/2006" xmlns:p14="http://schemas.microsoft.com/office/powerpoint/2010/main">
        <mc:Choice Requires="p14">
          <p:contentPart p14:bwMode="auto" r:id="rId2">
            <p14:nvContentPartPr>
              <p14:cNvPr id="56" name="Inkt 55">
                <a:extLst>
                  <a:ext uri="{FF2B5EF4-FFF2-40B4-BE49-F238E27FC236}">
                    <a16:creationId xmlns:a16="http://schemas.microsoft.com/office/drawing/2014/main" id="{A2434D4F-125B-4EB5-B9D8-1E9EA92F450C}"/>
                  </a:ext>
                </a:extLst>
              </p14:cNvPr>
              <p14:cNvContentPartPr/>
              <p14:nvPr/>
            </p14:nvContentPartPr>
            <p14:xfrm>
              <a:off x="2006016" y="2410488"/>
              <a:ext cx="5424840" cy="49401"/>
            </p14:xfrm>
          </p:contentPart>
        </mc:Choice>
        <mc:Fallback xmlns="">
          <p:pic>
            <p:nvPicPr>
              <p:cNvPr id="56" name="Inkt 55">
                <a:extLst>
                  <a:ext uri="{FF2B5EF4-FFF2-40B4-BE49-F238E27FC236}">
                    <a16:creationId xmlns:a16="http://schemas.microsoft.com/office/drawing/2014/main" id="{A2434D4F-125B-4EB5-B9D8-1E9EA92F450C}"/>
                  </a:ext>
                </a:extLst>
              </p:cNvPr>
              <p:cNvPicPr/>
              <p:nvPr/>
            </p:nvPicPr>
            <p:blipFill>
              <a:blip r:embed="rId4"/>
              <a:stretch>
                <a:fillRect/>
              </a:stretch>
            </p:blipFill>
            <p:spPr>
              <a:xfrm>
                <a:off x="1967856" y="2372542"/>
                <a:ext cx="5500800" cy="124934"/>
              </a:xfrm>
              <a:prstGeom prst="rect">
                <a:avLst/>
              </a:prstGeom>
            </p:spPr>
          </p:pic>
        </mc:Fallback>
      </mc:AlternateContent>
      <p:sp>
        <p:nvSpPr>
          <p:cNvPr id="5" name="Tekstvak 4">
            <a:extLst>
              <a:ext uri="{FF2B5EF4-FFF2-40B4-BE49-F238E27FC236}">
                <a16:creationId xmlns:a16="http://schemas.microsoft.com/office/drawing/2014/main" id="{E19F5666-AA2E-48A8-A67F-EC61BC90327D}"/>
              </a:ext>
            </a:extLst>
          </p:cNvPr>
          <p:cNvSpPr txBox="1"/>
          <p:nvPr/>
        </p:nvSpPr>
        <p:spPr>
          <a:xfrm>
            <a:off x="2006016" y="2953104"/>
            <a:ext cx="6408142" cy="1754326"/>
          </a:xfrm>
          <a:prstGeom prst="rect">
            <a:avLst/>
          </a:prstGeom>
          <a:noFill/>
        </p:spPr>
        <p:txBody>
          <a:bodyPr wrap="square">
            <a:spAutoFit/>
          </a:bodyPr>
          <a:lstStyle/>
          <a:p>
            <a:pPr marL="285750" indent="-285750">
              <a:buFont typeface="Arial" panose="020B0604020202020204" pitchFamily="34" charset="0"/>
              <a:buChar char="•"/>
            </a:pPr>
            <a:r>
              <a:rPr lang="nl-NL" dirty="0">
                <a:solidFill>
                  <a:srgbClr val="333333"/>
                </a:solidFill>
                <a:latin typeface="Ink Free" panose="03080402000500000000" pitchFamily="66" charset="0"/>
              </a:rPr>
              <a:t>Waar staan we nu..</a:t>
            </a:r>
          </a:p>
          <a:p>
            <a:pPr marL="285750" indent="-285750">
              <a:buFont typeface="Arial" panose="020B0604020202020204" pitchFamily="34" charset="0"/>
              <a:buChar char="•"/>
            </a:pPr>
            <a:r>
              <a:rPr lang="nl-NL" dirty="0">
                <a:solidFill>
                  <a:srgbClr val="333333"/>
                </a:solidFill>
                <a:latin typeface="Ink Free" panose="03080402000500000000" pitchFamily="66" charset="0"/>
              </a:rPr>
              <a:t>Wat moeten &amp; willen we..</a:t>
            </a:r>
          </a:p>
          <a:p>
            <a:pPr marL="285750" indent="-285750">
              <a:buFont typeface="Arial" panose="020B0604020202020204" pitchFamily="34" charset="0"/>
              <a:buChar char="•"/>
            </a:pPr>
            <a:r>
              <a:rPr lang="nl-NL" dirty="0">
                <a:solidFill>
                  <a:srgbClr val="333333"/>
                </a:solidFill>
                <a:latin typeface="Ink Free" panose="03080402000500000000" pitchFamily="66" charset="0"/>
              </a:rPr>
              <a:t>Wat vragen we..</a:t>
            </a:r>
          </a:p>
          <a:p>
            <a:pPr marL="285750" indent="-285750">
              <a:buFont typeface="Arial" panose="020B0604020202020204" pitchFamily="34" charset="0"/>
              <a:buChar char="•"/>
            </a:pPr>
            <a:r>
              <a:rPr lang="nl-NL" dirty="0">
                <a:solidFill>
                  <a:srgbClr val="333333"/>
                </a:solidFill>
                <a:latin typeface="Ink Free" panose="03080402000500000000" pitchFamily="66" charset="0"/>
              </a:rPr>
              <a:t>Overdenking..</a:t>
            </a:r>
          </a:p>
          <a:p>
            <a:pPr marL="285750" indent="-285750">
              <a:buFont typeface="Arial" panose="020B0604020202020204" pitchFamily="34" charset="0"/>
              <a:buChar char="•"/>
            </a:pPr>
            <a:endParaRPr lang="nl-NL" dirty="0">
              <a:solidFill>
                <a:srgbClr val="333333"/>
              </a:solidFill>
              <a:latin typeface="Ink Free" panose="03080402000500000000" pitchFamily="66" charset="0"/>
            </a:endParaRPr>
          </a:p>
          <a:p>
            <a:pPr marL="285750" indent="-285750">
              <a:buFont typeface="Arial" panose="020B0604020202020204" pitchFamily="34" charset="0"/>
              <a:buChar char="•"/>
            </a:pPr>
            <a:endParaRPr lang="nl-NL" dirty="0">
              <a:solidFill>
                <a:srgbClr val="333333"/>
              </a:solidFill>
              <a:latin typeface="Ink Free" panose="03080402000500000000" pitchFamily="66" charset="0"/>
            </a:endParaRPr>
          </a:p>
        </p:txBody>
      </p:sp>
    </p:spTree>
    <p:extLst>
      <p:ext uri="{BB962C8B-B14F-4D97-AF65-F5344CB8AC3E}">
        <p14:creationId xmlns:p14="http://schemas.microsoft.com/office/powerpoint/2010/main" val="3519519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7AA8FA-A1E5-4543-837A-148C107EC52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Cultuurverandering..</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pic>
        <p:nvPicPr>
          <p:cNvPr id="1026" name="Picture 2">
            <a:extLst>
              <a:ext uri="{FF2B5EF4-FFF2-40B4-BE49-F238E27FC236}">
                <a16:creationId xmlns:a16="http://schemas.microsoft.com/office/drawing/2014/main" id="{FA1DBCD4-CC4D-4C03-9B7E-DACEB705D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0945" y="2788942"/>
            <a:ext cx="7812947" cy="3748790"/>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297FA6A-C9CE-49FD-BF99-135127784B96}"/>
              </a:ext>
            </a:extLst>
          </p:cNvPr>
          <p:cNvSpPr txBox="1"/>
          <p:nvPr/>
        </p:nvSpPr>
        <p:spPr>
          <a:xfrm>
            <a:off x="7831123" y="6430786"/>
            <a:ext cx="2134998" cy="338554"/>
          </a:xfrm>
          <a:prstGeom prst="rect">
            <a:avLst/>
          </a:prstGeom>
          <a:noFill/>
        </p:spPr>
        <p:txBody>
          <a:bodyPr wrap="square">
            <a:spAutoFit/>
          </a:bodyPr>
          <a:lstStyle/>
          <a:p>
            <a:r>
              <a:rPr lang="nl-NL" sz="1600" b="0" i="1" dirty="0">
                <a:solidFill>
                  <a:srgbClr val="C00000"/>
                </a:solidFill>
                <a:effectLst/>
                <a:latin typeface="Palatino"/>
              </a:rPr>
              <a:t>John Paul Kotter 1996 </a:t>
            </a:r>
            <a:endParaRPr lang="nl-NL" sz="1600" i="1" dirty="0">
              <a:solidFill>
                <a:srgbClr val="C00000"/>
              </a:solidFill>
            </a:endParaRPr>
          </a:p>
        </p:txBody>
      </p:sp>
    </p:spTree>
    <p:extLst>
      <p:ext uri="{BB962C8B-B14F-4D97-AF65-F5344CB8AC3E}">
        <p14:creationId xmlns:p14="http://schemas.microsoft.com/office/powerpoint/2010/main" val="13690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t 1">
                <a:extLst>
                  <a:ext uri="{FF2B5EF4-FFF2-40B4-BE49-F238E27FC236}">
                    <a16:creationId xmlns:a16="http://schemas.microsoft.com/office/drawing/2014/main" id="{A525A213-F4BD-4075-BB4F-B8EFC0509E36}"/>
                  </a:ext>
                </a:extLst>
              </p14:cNvPr>
              <p14:cNvContentPartPr/>
              <p14:nvPr/>
            </p14:nvContentPartPr>
            <p14:xfrm>
              <a:off x="2006016" y="2410488"/>
              <a:ext cx="5424840" cy="49401"/>
            </p14:xfrm>
          </p:contentPart>
        </mc:Choice>
        <mc:Fallback xmlns="">
          <p:pic>
            <p:nvPicPr>
              <p:cNvPr id="2" name="Inkt 1">
                <a:extLst>
                  <a:ext uri="{FF2B5EF4-FFF2-40B4-BE49-F238E27FC236}">
                    <a16:creationId xmlns:a16="http://schemas.microsoft.com/office/drawing/2014/main" id="{A525A213-F4BD-4075-BB4F-B8EFC0509E36}"/>
                  </a:ext>
                </a:extLst>
              </p:cNvPr>
              <p:cNvPicPr/>
              <p:nvPr/>
            </p:nvPicPr>
            <p:blipFill>
              <a:blip r:embed="rId3"/>
              <a:stretch>
                <a:fillRect/>
              </a:stretch>
            </p:blipFill>
            <p:spPr>
              <a:xfrm>
                <a:off x="1967856" y="2372542"/>
                <a:ext cx="5500800" cy="124934"/>
              </a:xfrm>
              <a:prstGeom prst="rect">
                <a:avLst/>
              </a:prstGeom>
            </p:spPr>
          </p:pic>
        </mc:Fallback>
      </mc:AlternateContent>
      <p:sp>
        <p:nvSpPr>
          <p:cNvPr id="3" name="Tekstvak 2">
            <a:extLst>
              <a:ext uri="{FF2B5EF4-FFF2-40B4-BE49-F238E27FC236}">
                <a16:creationId xmlns:a16="http://schemas.microsoft.com/office/drawing/2014/main" id="{6CD3471C-FB07-4A5A-921A-398167FD59E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Trends in contractmanagement..</a:t>
            </a:r>
          </a:p>
        </p:txBody>
      </p:sp>
      <p:sp>
        <p:nvSpPr>
          <p:cNvPr id="4" name="Tekstvak 3">
            <a:extLst>
              <a:ext uri="{FF2B5EF4-FFF2-40B4-BE49-F238E27FC236}">
                <a16:creationId xmlns:a16="http://schemas.microsoft.com/office/drawing/2014/main" id="{3DC41D2B-F3A1-4E2D-B427-8F889F80FC5C}"/>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5" name="Tekstvak 4">
            <a:extLst>
              <a:ext uri="{FF2B5EF4-FFF2-40B4-BE49-F238E27FC236}">
                <a16:creationId xmlns:a16="http://schemas.microsoft.com/office/drawing/2014/main" id="{DCC9D4C0-2952-4FD4-A226-2DF720DB2B7F}"/>
              </a:ext>
            </a:extLst>
          </p:cNvPr>
          <p:cNvSpPr txBox="1"/>
          <p:nvPr/>
        </p:nvSpPr>
        <p:spPr>
          <a:xfrm>
            <a:off x="2006016" y="2953104"/>
            <a:ext cx="6408142" cy="2031325"/>
          </a:xfrm>
          <a:prstGeom prst="rect">
            <a:avLst/>
          </a:prstGeom>
          <a:noFill/>
        </p:spPr>
        <p:txBody>
          <a:bodyPr wrap="square">
            <a:spAutoFit/>
          </a:bodyPr>
          <a:lstStyle/>
          <a:p>
            <a:pPr marL="342900" indent="-342900">
              <a:buFont typeface="+mj-lt"/>
              <a:buAutoNum type="arabicPeriod"/>
            </a:pPr>
            <a:r>
              <a:rPr lang="nl-NL" dirty="0">
                <a:solidFill>
                  <a:srgbClr val="333333"/>
                </a:solidFill>
                <a:latin typeface="Ink Free" panose="03080402000500000000" pitchFamily="66" charset="0"/>
              </a:rPr>
              <a:t>Meer aandacht voor risicomanagement</a:t>
            </a:r>
          </a:p>
          <a:p>
            <a:pPr marL="342900" indent="-342900">
              <a:buFont typeface="+mj-lt"/>
              <a:buAutoNum type="arabicPeriod"/>
            </a:pPr>
            <a:r>
              <a:rPr lang="nl-NL" dirty="0">
                <a:solidFill>
                  <a:srgbClr val="333333"/>
                </a:solidFill>
                <a:latin typeface="Ink Free" panose="03080402000500000000" pitchFamily="66" charset="0"/>
              </a:rPr>
              <a:t>Flexibiliteit contracten</a:t>
            </a:r>
          </a:p>
          <a:p>
            <a:pPr marL="342900" indent="-342900">
              <a:buFont typeface="+mj-lt"/>
              <a:buAutoNum type="arabicPeriod"/>
            </a:pPr>
            <a:r>
              <a:rPr lang="nl-NL" dirty="0">
                <a:solidFill>
                  <a:srgbClr val="333333"/>
                </a:solidFill>
                <a:latin typeface="Ink Free" panose="03080402000500000000" pitchFamily="66" charset="0"/>
              </a:rPr>
              <a:t>Plaats- en tijdonafhankelijk werken</a:t>
            </a:r>
          </a:p>
          <a:p>
            <a:pPr marL="342900" indent="-342900">
              <a:buFont typeface="+mj-lt"/>
              <a:buAutoNum type="arabicPeriod"/>
            </a:pPr>
            <a:r>
              <a:rPr lang="nl-NL" dirty="0">
                <a:solidFill>
                  <a:srgbClr val="333333"/>
                </a:solidFill>
                <a:latin typeface="Ink Free" panose="03080402000500000000" pitchFamily="66" charset="0"/>
              </a:rPr>
              <a:t>Naar continu verbeteren</a:t>
            </a:r>
          </a:p>
          <a:p>
            <a:pPr marL="342900" indent="-342900">
              <a:buFont typeface="+mj-lt"/>
              <a:buAutoNum type="arabicPeriod"/>
            </a:pPr>
            <a:r>
              <a:rPr lang="nl-NL" dirty="0">
                <a:solidFill>
                  <a:srgbClr val="333333"/>
                </a:solidFill>
                <a:latin typeface="Ink Free" panose="03080402000500000000" pitchFamily="66" charset="0"/>
              </a:rPr>
              <a:t>Verbreding van het aanbod</a:t>
            </a:r>
          </a:p>
          <a:p>
            <a:pPr marL="342900" indent="-342900">
              <a:buFont typeface="+mj-lt"/>
              <a:buAutoNum type="arabicPeriod"/>
            </a:pPr>
            <a:r>
              <a:rPr lang="nl-NL" dirty="0">
                <a:solidFill>
                  <a:srgbClr val="333333"/>
                </a:solidFill>
                <a:latin typeface="Ink Free" panose="03080402000500000000" pitchFamily="66" charset="0"/>
              </a:rPr>
              <a:t>Ontwikkeling AI</a:t>
            </a:r>
          </a:p>
          <a:p>
            <a:pPr marL="342900" indent="-342900">
              <a:buFont typeface="+mj-lt"/>
              <a:buAutoNum type="arabicPeriod"/>
            </a:pPr>
            <a:r>
              <a:rPr lang="nl-NL" dirty="0">
                <a:solidFill>
                  <a:srgbClr val="333333"/>
                </a:solidFill>
                <a:latin typeface="Ink Free" panose="03080402000500000000" pitchFamily="66" charset="0"/>
              </a:rPr>
              <a:t>Smart </a:t>
            </a:r>
            <a:r>
              <a:rPr lang="nl-NL" dirty="0" err="1">
                <a:solidFill>
                  <a:srgbClr val="333333"/>
                </a:solidFill>
                <a:latin typeface="Ink Free" panose="03080402000500000000" pitchFamily="66" charset="0"/>
              </a:rPr>
              <a:t>contracts</a:t>
            </a:r>
            <a:r>
              <a:rPr lang="nl-NL" dirty="0">
                <a:solidFill>
                  <a:srgbClr val="333333"/>
                </a:solidFill>
                <a:latin typeface="Ink Free" panose="03080402000500000000" pitchFamily="66" charset="0"/>
              </a:rPr>
              <a:t> als nieuwe kans</a:t>
            </a:r>
            <a:endParaRPr lang="nl-NL" b="0" i="0" dirty="0">
              <a:solidFill>
                <a:srgbClr val="333333"/>
              </a:solidFill>
              <a:effectLst/>
              <a:latin typeface="Ink Free" panose="03080402000500000000" pitchFamily="66" charset="0"/>
            </a:endParaRPr>
          </a:p>
        </p:txBody>
      </p:sp>
    </p:spTree>
    <p:extLst>
      <p:ext uri="{BB962C8B-B14F-4D97-AF65-F5344CB8AC3E}">
        <p14:creationId xmlns:p14="http://schemas.microsoft.com/office/powerpoint/2010/main" val="290802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7AA8FA-A1E5-4543-837A-148C107EC52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Systeemgerichte contractbeheersing (SCB)..</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pic>
        <p:nvPicPr>
          <p:cNvPr id="9" name="Afbeelding 8">
            <a:extLst>
              <a:ext uri="{FF2B5EF4-FFF2-40B4-BE49-F238E27FC236}">
                <a16:creationId xmlns:a16="http://schemas.microsoft.com/office/drawing/2014/main" id="{2B2E2862-D4F3-497E-96E1-4C817F70520E}"/>
              </a:ext>
            </a:extLst>
          </p:cNvPr>
          <p:cNvPicPr>
            <a:picLocks noChangeAspect="1"/>
          </p:cNvPicPr>
          <p:nvPr/>
        </p:nvPicPr>
        <p:blipFill>
          <a:blip r:embed="rId4"/>
          <a:stretch>
            <a:fillRect/>
          </a:stretch>
        </p:blipFill>
        <p:spPr>
          <a:xfrm>
            <a:off x="2493816" y="2667699"/>
            <a:ext cx="6938220" cy="3598877"/>
          </a:xfrm>
          <a:prstGeom prst="rect">
            <a:avLst/>
          </a:prstGeom>
        </p:spPr>
      </p:pic>
    </p:spTree>
    <p:extLst>
      <p:ext uri="{BB962C8B-B14F-4D97-AF65-F5344CB8AC3E}">
        <p14:creationId xmlns:p14="http://schemas.microsoft.com/office/powerpoint/2010/main" val="360749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t 1">
                <a:extLst>
                  <a:ext uri="{FF2B5EF4-FFF2-40B4-BE49-F238E27FC236}">
                    <a16:creationId xmlns:a16="http://schemas.microsoft.com/office/drawing/2014/main" id="{A525A213-F4BD-4075-BB4F-B8EFC0509E36}"/>
                  </a:ext>
                </a:extLst>
              </p14:cNvPr>
              <p14:cNvContentPartPr/>
              <p14:nvPr/>
            </p14:nvContentPartPr>
            <p14:xfrm>
              <a:off x="2006016" y="2410488"/>
              <a:ext cx="5424840" cy="49401"/>
            </p14:xfrm>
          </p:contentPart>
        </mc:Choice>
        <mc:Fallback xmlns="">
          <p:pic>
            <p:nvPicPr>
              <p:cNvPr id="2" name="Inkt 1">
                <a:extLst>
                  <a:ext uri="{FF2B5EF4-FFF2-40B4-BE49-F238E27FC236}">
                    <a16:creationId xmlns:a16="http://schemas.microsoft.com/office/drawing/2014/main" id="{A525A213-F4BD-4075-BB4F-B8EFC0509E36}"/>
                  </a:ext>
                </a:extLst>
              </p:cNvPr>
              <p:cNvPicPr/>
              <p:nvPr/>
            </p:nvPicPr>
            <p:blipFill>
              <a:blip r:embed="rId3"/>
              <a:stretch>
                <a:fillRect/>
              </a:stretch>
            </p:blipFill>
            <p:spPr>
              <a:xfrm>
                <a:off x="1967856" y="2372542"/>
                <a:ext cx="5500800" cy="124934"/>
              </a:xfrm>
              <a:prstGeom prst="rect">
                <a:avLst/>
              </a:prstGeom>
            </p:spPr>
          </p:pic>
        </mc:Fallback>
      </mc:AlternateContent>
      <p:sp>
        <p:nvSpPr>
          <p:cNvPr id="3" name="Tekstvak 2">
            <a:extLst>
              <a:ext uri="{FF2B5EF4-FFF2-40B4-BE49-F238E27FC236}">
                <a16:creationId xmlns:a16="http://schemas.microsoft.com/office/drawing/2014/main" id="{6CD3471C-FB07-4A5A-921A-398167FD59E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Opwerken..</a:t>
            </a:r>
          </a:p>
        </p:txBody>
      </p:sp>
      <p:sp>
        <p:nvSpPr>
          <p:cNvPr id="4" name="Tekstvak 3">
            <a:extLst>
              <a:ext uri="{FF2B5EF4-FFF2-40B4-BE49-F238E27FC236}">
                <a16:creationId xmlns:a16="http://schemas.microsoft.com/office/drawing/2014/main" id="{3DC41D2B-F3A1-4E2D-B427-8F889F80FC5C}"/>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5" name="Tekstvak 4">
            <a:extLst>
              <a:ext uri="{FF2B5EF4-FFF2-40B4-BE49-F238E27FC236}">
                <a16:creationId xmlns:a16="http://schemas.microsoft.com/office/drawing/2014/main" id="{DCC9D4C0-2952-4FD4-A226-2DF720DB2B7F}"/>
              </a:ext>
            </a:extLst>
          </p:cNvPr>
          <p:cNvSpPr txBox="1"/>
          <p:nvPr/>
        </p:nvSpPr>
        <p:spPr>
          <a:xfrm>
            <a:off x="2006016" y="2953104"/>
            <a:ext cx="6408142" cy="2308324"/>
          </a:xfrm>
          <a:prstGeom prst="rect">
            <a:avLst/>
          </a:prstGeom>
          <a:noFill/>
        </p:spPr>
        <p:txBody>
          <a:bodyPr wrap="square">
            <a:spAutoFit/>
          </a:bodyPr>
          <a:lstStyle/>
          <a:p>
            <a:r>
              <a:rPr lang="nl-NL" b="0" i="0" dirty="0">
                <a:solidFill>
                  <a:srgbClr val="333333"/>
                </a:solidFill>
                <a:effectLst/>
                <a:latin typeface="Ink Free" panose="03080402000500000000" pitchFamily="66" charset="0"/>
              </a:rPr>
              <a:t>Inzichtelijk maken juridische basis van contract..</a:t>
            </a:r>
          </a:p>
          <a:p>
            <a:pPr lvl="1"/>
            <a:r>
              <a:rPr lang="nl-NL" dirty="0">
                <a:solidFill>
                  <a:srgbClr val="333333"/>
                </a:solidFill>
                <a:latin typeface="Ink Free" panose="03080402000500000000" pitchFamily="66" charset="0"/>
              </a:rPr>
              <a:t>Contractbeheerplan (voor alle overeenkomsten?)..</a:t>
            </a:r>
          </a:p>
          <a:p>
            <a:pPr lvl="2"/>
            <a:r>
              <a:rPr lang="nl-NL" b="0" i="0" dirty="0">
                <a:solidFill>
                  <a:srgbClr val="333333"/>
                </a:solidFill>
                <a:effectLst/>
                <a:latin typeface="Ink Free" panose="03080402000500000000" pitchFamily="66" charset="0"/>
              </a:rPr>
              <a:t>Training SCB (systeemgerichte contractbeheersing)..</a:t>
            </a:r>
          </a:p>
          <a:p>
            <a:pPr lvl="3"/>
            <a:r>
              <a:rPr lang="nl-NL" dirty="0">
                <a:solidFill>
                  <a:srgbClr val="333333"/>
                </a:solidFill>
                <a:latin typeface="Ink Free" panose="03080402000500000000" pitchFamily="66" charset="0"/>
              </a:rPr>
              <a:t>Training toetsen/auditen..</a:t>
            </a:r>
            <a:endParaRPr lang="nl-NL" b="0" i="0" dirty="0">
              <a:solidFill>
                <a:srgbClr val="333333"/>
              </a:solidFill>
              <a:effectLst/>
              <a:latin typeface="Ink Free" panose="03080402000500000000" pitchFamily="66" charset="0"/>
            </a:endParaRPr>
          </a:p>
          <a:p>
            <a:pPr lvl="4"/>
            <a:r>
              <a:rPr lang="nl-NL" dirty="0">
                <a:solidFill>
                  <a:srgbClr val="333333"/>
                </a:solidFill>
                <a:latin typeface="Ink Free" panose="03080402000500000000" pitchFamily="66" charset="0"/>
              </a:rPr>
              <a:t>Risicomanagement opzetten..</a:t>
            </a:r>
          </a:p>
          <a:p>
            <a:pPr lvl="5"/>
            <a:r>
              <a:rPr lang="nl-NL" dirty="0">
                <a:solidFill>
                  <a:srgbClr val="333333"/>
                </a:solidFill>
                <a:latin typeface="Ink Free" panose="03080402000500000000" pitchFamily="66" charset="0"/>
              </a:rPr>
              <a:t>….</a:t>
            </a:r>
          </a:p>
          <a:p>
            <a:endParaRPr lang="nl-NL" dirty="0">
              <a:solidFill>
                <a:srgbClr val="333333"/>
              </a:solidFill>
              <a:latin typeface="Ink Free" panose="03080402000500000000" pitchFamily="66" charset="0"/>
            </a:endParaRPr>
          </a:p>
          <a:p>
            <a:endParaRPr lang="nl-NL" b="0" i="0" dirty="0">
              <a:solidFill>
                <a:srgbClr val="333333"/>
              </a:solidFill>
              <a:effectLst/>
              <a:latin typeface="Ink Free" panose="03080402000500000000" pitchFamily="66" charset="0"/>
            </a:endParaRPr>
          </a:p>
        </p:txBody>
      </p:sp>
    </p:spTree>
    <p:extLst>
      <p:ext uri="{BB962C8B-B14F-4D97-AF65-F5344CB8AC3E}">
        <p14:creationId xmlns:p14="http://schemas.microsoft.com/office/powerpoint/2010/main" val="205289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4E805FB-2BD0-4A6B-9E48-FFA105757D5E}"/>
              </a:ext>
            </a:extLst>
          </p:cNvPr>
          <p:cNvSpPr txBox="1"/>
          <p:nvPr/>
        </p:nvSpPr>
        <p:spPr>
          <a:xfrm>
            <a:off x="1784666" y="3146796"/>
            <a:ext cx="5981700" cy="1323439"/>
          </a:xfrm>
          <a:prstGeom prst="rect">
            <a:avLst/>
          </a:prstGeom>
          <a:noFill/>
        </p:spPr>
        <p:txBody>
          <a:bodyPr wrap="square" rtlCol="0">
            <a:spAutoFit/>
          </a:bodyPr>
          <a:lstStyle/>
          <a:p>
            <a:r>
              <a:rPr lang="nl-NL" sz="4000" b="1" dirty="0">
                <a:solidFill>
                  <a:schemeClr val="bg1"/>
                </a:solidFill>
                <a:latin typeface="Ink Free" panose="03080402000500000000" pitchFamily="66" charset="0"/>
              </a:rPr>
              <a:t>Wat vragen we aan </a:t>
            </a:r>
          </a:p>
          <a:p>
            <a:r>
              <a:rPr lang="nl-NL" sz="4000" b="1" dirty="0">
                <a:solidFill>
                  <a:schemeClr val="bg1"/>
                </a:solidFill>
                <a:latin typeface="Ink Free" panose="03080402000500000000" pitchFamily="66" charset="0"/>
              </a:rPr>
              <a:t>Onze partners?</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C7E1292F-6ECA-414A-A8ED-D67E43ABEC89}"/>
                  </a:ext>
                </a:extLst>
              </p14:cNvPr>
              <p14:cNvContentPartPr/>
              <p14:nvPr/>
            </p14:nvContentPartPr>
            <p14:xfrm>
              <a:off x="1834860" y="4470235"/>
              <a:ext cx="3492000" cy="180000"/>
            </p14:xfrm>
          </p:contentPart>
        </mc:Choice>
        <mc:Fallback xmlns="">
          <p:pic>
            <p:nvPicPr>
              <p:cNvPr id="3" name="Inkt 2">
                <a:extLst>
                  <a:ext uri="{FF2B5EF4-FFF2-40B4-BE49-F238E27FC236}">
                    <a16:creationId xmlns:a16="http://schemas.microsoft.com/office/drawing/2014/main" id="{C7E1292F-6ECA-414A-A8ED-D67E43ABEC89}"/>
                  </a:ext>
                </a:extLst>
              </p:cNvPr>
              <p:cNvPicPr/>
              <p:nvPr/>
            </p:nvPicPr>
            <p:blipFill>
              <a:blip r:embed="rId3"/>
              <a:stretch>
                <a:fillRect/>
              </a:stretch>
            </p:blipFill>
            <p:spPr>
              <a:xfrm>
                <a:off x="1798860" y="4434235"/>
                <a:ext cx="3563640" cy="251640"/>
              </a:xfrm>
              <a:prstGeom prst="rect">
                <a:avLst/>
              </a:prstGeom>
            </p:spPr>
          </p:pic>
        </mc:Fallback>
      </mc:AlternateContent>
    </p:spTree>
    <p:extLst>
      <p:ext uri="{BB962C8B-B14F-4D97-AF65-F5344CB8AC3E}">
        <p14:creationId xmlns:p14="http://schemas.microsoft.com/office/powerpoint/2010/main" val="42012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7AA8FA-A1E5-4543-837A-148C107EC523}"/>
              </a:ext>
            </a:extLst>
          </p:cNvPr>
          <p:cNvSpPr txBox="1"/>
          <p:nvPr/>
        </p:nvSpPr>
        <p:spPr>
          <a:xfrm>
            <a:off x="1858962" y="1723779"/>
            <a:ext cx="10333038" cy="1331134"/>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Data is niet alleen van de opdrachtgever:</a:t>
            </a:r>
          </a:p>
          <a:p>
            <a:pPr>
              <a:lnSpc>
                <a:spcPct val="150000"/>
              </a:lnSpc>
            </a:pPr>
            <a:endParaRPr lang="nl-NL" sz="2800" b="1" dirty="0">
              <a:solidFill>
                <a:srgbClr val="A1132E"/>
              </a:solidFill>
              <a:latin typeface="Ink Free" panose="03080402000500000000" pitchFamily="66" charset="0"/>
              <a:ea typeface="Source Sans Pro Light" panose="020B040303040302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8" name="Tekstvak 7">
            <a:extLst>
              <a:ext uri="{FF2B5EF4-FFF2-40B4-BE49-F238E27FC236}">
                <a16:creationId xmlns:a16="http://schemas.microsoft.com/office/drawing/2014/main" id="{8ADD84D5-22C5-4DCF-9DE4-3EB87FFF6EDA}"/>
              </a:ext>
            </a:extLst>
          </p:cNvPr>
          <p:cNvSpPr txBox="1"/>
          <p:nvPr/>
        </p:nvSpPr>
        <p:spPr>
          <a:xfrm>
            <a:off x="2006016" y="2953104"/>
            <a:ext cx="6408142" cy="3139321"/>
          </a:xfrm>
          <a:prstGeom prst="rect">
            <a:avLst/>
          </a:prstGeom>
          <a:noFill/>
        </p:spPr>
        <p:txBody>
          <a:bodyPr wrap="square">
            <a:spAutoFit/>
          </a:bodyPr>
          <a:lstStyle/>
          <a:p>
            <a:r>
              <a:rPr lang="nl-NL" dirty="0">
                <a:solidFill>
                  <a:srgbClr val="333333"/>
                </a:solidFill>
                <a:latin typeface="Ink Free" panose="03080402000500000000" pitchFamily="66" charset="0"/>
              </a:rPr>
              <a:t>De opdrachtgever is eigenaar van “Beheer Openbare Ruimte” data maar er is er krapte op de arbeidsmarkt. </a:t>
            </a:r>
          </a:p>
          <a:p>
            <a:endParaRPr lang="nl-NL" dirty="0">
              <a:solidFill>
                <a:srgbClr val="333333"/>
              </a:solidFill>
              <a:latin typeface="Ink Free" panose="03080402000500000000" pitchFamily="66" charset="0"/>
            </a:endParaRPr>
          </a:p>
          <a:p>
            <a:r>
              <a:rPr lang="nl-NL" dirty="0">
                <a:solidFill>
                  <a:srgbClr val="333333"/>
                </a:solidFill>
                <a:latin typeface="Ink Free" panose="03080402000500000000" pitchFamily="66" charset="0"/>
              </a:rPr>
              <a:t>De oplossing ligt o.a. in de samenwerking of “werken op regie” zoals de gemeente Nijmegen dat noemt. </a:t>
            </a:r>
          </a:p>
          <a:p>
            <a:endParaRPr lang="nl-NL" dirty="0">
              <a:solidFill>
                <a:srgbClr val="333333"/>
              </a:solidFill>
              <a:latin typeface="Ink Free" panose="03080402000500000000" pitchFamily="66" charset="0"/>
            </a:endParaRPr>
          </a:p>
          <a:p>
            <a:r>
              <a:rPr lang="nl-NL" dirty="0">
                <a:solidFill>
                  <a:srgbClr val="333333"/>
                </a:solidFill>
                <a:latin typeface="Ink Free" panose="03080402000500000000" pitchFamily="66" charset="0"/>
              </a:rPr>
              <a:t>Daar waar de markt sterk in is maken gebruik van deze expertise en soms dagen we opdrachtnemers uit en geven we ze de ruimte om uit hun comfortzone te komen.</a:t>
            </a:r>
          </a:p>
          <a:p>
            <a:endParaRPr lang="nl-NL" dirty="0">
              <a:solidFill>
                <a:srgbClr val="333333"/>
              </a:solidFill>
              <a:latin typeface="Ink Free" panose="03080402000500000000" pitchFamily="66" charset="0"/>
            </a:endParaRPr>
          </a:p>
          <a:p>
            <a:r>
              <a:rPr lang="nl-NL" dirty="0">
                <a:solidFill>
                  <a:srgbClr val="333333"/>
                </a:solidFill>
                <a:latin typeface="Ink Free" panose="03080402000500000000" pitchFamily="66" charset="0"/>
              </a:rPr>
              <a:t>Maar… </a:t>
            </a:r>
            <a:endParaRPr lang="nl-NL" b="0" i="0" dirty="0">
              <a:solidFill>
                <a:srgbClr val="333333"/>
              </a:solidFill>
              <a:effectLst/>
              <a:latin typeface="Ink Free" panose="03080402000500000000" pitchFamily="66" charset="0"/>
            </a:endParaRPr>
          </a:p>
        </p:txBody>
      </p:sp>
    </p:spTree>
    <p:extLst>
      <p:ext uri="{BB962C8B-B14F-4D97-AF65-F5344CB8AC3E}">
        <p14:creationId xmlns:p14="http://schemas.microsoft.com/office/powerpoint/2010/main" val="4292726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jl cirkel dunne lijn Gratis Icoon">
            <a:extLst>
              <a:ext uri="{FF2B5EF4-FFF2-40B4-BE49-F238E27FC236}">
                <a16:creationId xmlns:a16="http://schemas.microsoft.com/office/drawing/2014/main" id="{9622B2E3-55A4-4733-A1D3-62906D56D997}"/>
              </a:ext>
            </a:extLst>
          </p:cNvPr>
          <p:cNvPicPr>
            <a:picLocks noChangeAspect="1" noChangeArrowheads="1"/>
          </p:cNvPicPr>
          <p:nvPr/>
        </p:nvPicPr>
        <p:blipFill>
          <a:blip r:embed="rId3">
            <a:duotone>
              <a:prstClr val="black"/>
              <a:srgbClr val="E0E0E0">
                <a:tint val="45000"/>
                <a:satMod val="400000"/>
              </a:srgbClr>
            </a:duotone>
            <a:alphaModFix amt="10000"/>
            <a:extLst>
              <a:ext uri="{28A0092B-C50C-407E-A947-70E740481C1C}">
                <a14:useLocalDpi xmlns:a14="http://schemas.microsoft.com/office/drawing/2010/main" val="0"/>
              </a:ext>
            </a:extLst>
          </a:blip>
          <a:srcRect/>
          <a:stretch>
            <a:fillRect/>
          </a:stretch>
        </p:blipFill>
        <p:spPr bwMode="auto">
          <a:xfrm rot="7866429">
            <a:off x="3732687" y="1057494"/>
            <a:ext cx="5146570" cy="51465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94B93C4-5589-40CE-A5E5-C258A30404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7174" y="1624557"/>
            <a:ext cx="4070554" cy="4431846"/>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A207BBB0-02B0-45C6-B5CE-B5713EE7B72E}"/>
              </a:ext>
            </a:extLst>
          </p:cNvPr>
          <p:cNvSpPr txBox="1"/>
          <p:nvPr/>
        </p:nvSpPr>
        <p:spPr>
          <a:xfrm>
            <a:off x="4984954" y="6208156"/>
            <a:ext cx="2222091" cy="369332"/>
          </a:xfrm>
          <a:prstGeom prst="rect">
            <a:avLst/>
          </a:prstGeom>
          <a:noFill/>
        </p:spPr>
        <p:txBody>
          <a:bodyPr wrap="square" rtlCol="0">
            <a:spAutoFit/>
          </a:bodyPr>
          <a:lstStyle/>
          <a:p>
            <a:pPr algn="ctr"/>
            <a:r>
              <a:rPr lang="nl-NL" b="1" dirty="0">
                <a:solidFill>
                  <a:srgbClr val="C00000"/>
                </a:solidFill>
                <a:latin typeface="Ink Free" panose="03080402000500000000" pitchFamily="66" charset="0"/>
              </a:rPr>
              <a:t>Uitvoering</a:t>
            </a:r>
          </a:p>
        </p:txBody>
      </p:sp>
      <p:sp>
        <p:nvSpPr>
          <p:cNvPr id="4" name="Tekstvak 3">
            <a:extLst>
              <a:ext uri="{FF2B5EF4-FFF2-40B4-BE49-F238E27FC236}">
                <a16:creationId xmlns:a16="http://schemas.microsoft.com/office/drawing/2014/main" id="{3755A021-58DE-4BFF-BC60-4ED720795CAA}"/>
              </a:ext>
            </a:extLst>
          </p:cNvPr>
          <p:cNvSpPr txBox="1"/>
          <p:nvPr/>
        </p:nvSpPr>
        <p:spPr>
          <a:xfrm>
            <a:off x="1838632" y="4794769"/>
            <a:ext cx="2222091" cy="646331"/>
          </a:xfrm>
          <a:prstGeom prst="rect">
            <a:avLst/>
          </a:prstGeom>
          <a:noFill/>
        </p:spPr>
        <p:txBody>
          <a:bodyPr wrap="square" rtlCol="0">
            <a:spAutoFit/>
          </a:bodyPr>
          <a:lstStyle/>
          <a:p>
            <a:pPr algn="ctr"/>
            <a:r>
              <a:rPr lang="nl-NL" b="1" dirty="0">
                <a:solidFill>
                  <a:srgbClr val="C00000"/>
                </a:solidFill>
                <a:latin typeface="Ink Free" panose="03080402000500000000" pitchFamily="66" charset="0"/>
              </a:rPr>
              <a:t>Inspecties, </a:t>
            </a:r>
            <a:r>
              <a:rPr lang="nl-NL" b="1" dirty="0">
                <a:latin typeface="Ink Free" panose="03080402000500000000" pitchFamily="66" charset="0"/>
              </a:rPr>
              <a:t>audits</a:t>
            </a:r>
          </a:p>
          <a:p>
            <a:pPr algn="ctr"/>
            <a:r>
              <a:rPr lang="nl-NL" b="1" dirty="0">
                <a:solidFill>
                  <a:srgbClr val="C00000"/>
                </a:solidFill>
                <a:latin typeface="Ink Free" panose="03080402000500000000" pitchFamily="66" charset="0"/>
              </a:rPr>
              <a:t>toezicht</a:t>
            </a:r>
          </a:p>
        </p:txBody>
      </p:sp>
      <p:sp>
        <p:nvSpPr>
          <p:cNvPr id="5" name="Tekstvak 4">
            <a:extLst>
              <a:ext uri="{FF2B5EF4-FFF2-40B4-BE49-F238E27FC236}">
                <a16:creationId xmlns:a16="http://schemas.microsoft.com/office/drawing/2014/main" id="{6589D822-9C50-47B1-8185-B44AF4D6B6DD}"/>
              </a:ext>
            </a:extLst>
          </p:cNvPr>
          <p:cNvSpPr txBox="1"/>
          <p:nvPr/>
        </p:nvSpPr>
        <p:spPr>
          <a:xfrm>
            <a:off x="927538" y="2239741"/>
            <a:ext cx="3171723" cy="923330"/>
          </a:xfrm>
          <a:prstGeom prst="rect">
            <a:avLst/>
          </a:prstGeom>
          <a:noFill/>
        </p:spPr>
        <p:txBody>
          <a:bodyPr wrap="square" rtlCol="0">
            <a:spAutoFit/>
          </a:bodyPr>
          <a:lstStyle/>
          <a:p>
            <a:pPr algn="ctr"/>
            <a:r>
              <a:rPr lang="nl-NL" dirty="0">
                <a:latin typeface="Ink Free" panose="03080402000500000000" pitchFamily="66" charset="0"/>
              </a:rPr>
              <a:t>Vaststellen en verantwoording actueel onderhoudsniveau t.b.v. Nota kapitaalgoederen</a:t>
            </a:r>
          </a:p>
        </p:txBody>
      </p:sp>
      <p:sp>
        <p:nvSpPr>
          <p:cNvPr id="7" name="Tekstvak 6">
            <a:extLst>
              <a:ext uri="{FF2B5EF4-FFF2-40B4-BE49-F238E27FC236}">
                <a16:creationId xmlns:a16="http://schemas.microsoft.com/office/drawing/2014/main" id="{95D3B7EA-59F1-4516-B713-91729CA0DB78}"/>
              </a:ext>
            </a:extLst>
          </p:cNvPr>
          <p:cNvSpPr txBox="1"/>
          <p:nvPr/>
        </p:nvSpPr>
        <p:spPr>
          <a:xfrm>
            <a:off x="8254204" y="1479263"/>
            <a:ext cx="2428568" cy="646331"/>
          </a:xfrm>
          <a:prstGeom prst="rect">
            <a:avLst/>
          </a:prstGeom>
          <a:noFill/>
        </p:spPr>
        <p:txBody>
          <a:bodyPr wrap="square" rtlCol="0">
            <a:spAutoFit/>
          </a:bodyPr>
          <a:lstStyle/>
          <a:p>
            <a:r>
              <a:rPr lang="nl-NL" dirty="0">
                <a:latin typeface="Ink Free" panose="03080402000500000000" pitchFamily="66" charset="0"/>
              </a:rPr>
              <a:t>Digitaal Programmeerplatform</a:t>
            </a:r>
          </a:p>
        </p:txBody>
      </p:sp>
      <p:sp>
        <p:nvSpPr>
          <p:cNvPr id="8" name="Tekstvak 7">
            <a:extLst>
              <a:ext uri="{FF2B5EF4-FFF2-40B4-BE49-F238E27FC236}">
                <a16:creationId xmlns:a16="http://schemas.microsoft.com/office/drawing/2014/main" id="{E973E709-8998-4F19-BD5D-50F1BC9338C7}"/>
              </a:ext>
            </a:extLst>
          </p:cNvPr>
          <p:cNvSpPr txBox="1"/>
          <p:nvPr/>
        </p:nvSpPr>
        <p:spPr>
          <a:xfrm>
            <a:off x="4335054" y="555933"/>
            <a:ext cx="3247154" cy="923330"/>
          </a:xfrm>
          <a:prstGeom prst="rect">
            <a:avLst/>
          </a:prstGeom>
          <a:noFill/>
        </p:spPr>
        <p:txBody>
          <a:bodyPr wrap="square" rtlCol="0">
            <a:spAutoFit/>
          </a:bodyPr>
          <a:lstStyle/>
          <a:p>
            <a:pPr algn="ctr"/>
            <a:r>
              <a:rPr lang="nl-NL" dirty="0">
                <a:latin typeface="Ink Free" panose="03080402000500000000" pitchFamily="66" charset="0"/>
              </a:rPr>
              <a:t>College-akkoord, Omgevingsvisie, beleid</a:t>
            </a:r>
          </a:p>
          <a:p>
            <a:pPr algn="ctr"/>
            <a:r>
              <a:rPr lang="nl-NL" dirty="0">
                <a:latin typeface="Ink Free" panose="03080402000500000000" pitchFamily="66" charset="0"/>
              </a:rPr>
              <a:t>Vervangingsgolf wijken </a:t>
            </a:r>
          </a:p>
        </p:txBody>
      </p:sp>
      <p:sp>
        <p:nvSpPr>
          <p:cNvPr id="10" name="Tekstvak 9">
            <a:extLst>
              <a:ext uri="{FF2B5EF4-FFF2-40B4-BE49-F238E27FC236}">
                <a16:creationId xmlns:a16="http://schemas.microsoft.com/office/drawing/2014/main" id="{A7A442B6-B59F-4C49-A224-866BF3B0808D}"/>
              </a:ext>
            </a:extLst>
          </p:cNvPr>
          <p:cNvSpPr txBox="1"/>
          <p:nvPr/>
        </p:nvSpPr>
        <p:spPr>
          <a:xfrm>
            <a:off x="8514738" y="2458816"/>
            <a:ext cx="3588772" cy="923330"/>
          </a:xfrm>
          <a:prstGeom prst="rect">
            <a:avLst/>
          </a:prstGeom>
          <a:noFill/>
        </p:spPr>
        <p:txBody>
          <a:bodyPr wrap="square" rtlCol="0">
            <a:spAutoFit/>
          </a:bodyPr>
          <a:lstStyle/>
          <a:p>
            <a:r>
              <a:rPr lang="nl-NL" dirty="0">
                <a:latin typeface="Ink Free" panose="03080402000500000000" pitchFamily="66" charset="0"/>
              </a:rPr>
              <a:t>Nota Kapitaalgoederen</a:t>
            </a:r>
          </a:p>
          <a:p>
            <a:r>
              <a:rPr lang="nl-NL" b="1" dirty="0">
                <a:solidFill>
                  <a:srgbClr val="C00000"/>
                </a:solidFill>
                <a:latin typeface="Ink Free" panose="03080402000500000000" pitchFamily="66" charset="0"/>
              </a:rPr>
              <a:t>Integraal Assetmanagementplan</a:t>
            </a:r>
          </a:p>
          <a:p>
            <a:r>
              <a:rPr lang="nl-NL" b="1" dirty="0">
                <a:solidFill>
                  <a:srgbClr val="C00000"/>
                </a:solidFill>
                <a:latin typeface="Ink Free" panose="03080402000500000000" pitchFamily="66" charset="0"/>
              </a:rPr>
              <a:t>+ Ambitie-gestuurd beheer</a:t>
            </a:r>
          </a:p>
        </p:txBody>
      </p:sp>
      <p:sp>
        <p:nvSpPr>
          <p:cNvPr id="11" name="Tekstvak 10">
            <a:extLst>
              <a:ext uri="{FF2B5EF4-FFF2-40B4-BE49-F238E27FC236}">
                <a16:creationId xmlns:a16="http://schemas.microsoft.com/office/drawing/2014/main" id="{E2F4ED5A-AD98-4BBF-9418-D8E79AB6D339}"/>
              </a:ext>
            </a:extLst>
          </p:cNvPr>
          <p:cNvSpPr txBox="1"/>
          <p:nvPr/>
        </p:nvSpPr>
        <p:spPr>
          <a:xfrm>
            <a:off x="8313173" y="4794769"/>
            <a:ext cx="3247154" cy="646331"/>
          </a:xfrm>
          <a:prstGeom prst="rect">
            <a:avLst/>
          </a:prstGeom>
          <a:noFill/>
        </p:spPr>
        <p:txBody>
          <a:bodyPr wrap="square" rtlCol="0">
            <a:spAutoFit/>
          </a:bodyPr>
          <a:lstStyle/>
          <a:p>
            <a:r>
              <a:rPr lang="nl-NL" b="1" dirty="0">
                <a:solidFill>
                  <a:srgbClr val="C00000"/>
                </a:solidFill>
                <a:latin typeface="Ink Free" panose="03080402000500000000" pitchFamily="66" charset="0"/>
              </a:rPr>
              <a:t>Planvoorbereiding, stakeholders</a:t>
            </a:r>
          </a:p>
          <a:p>
            <a:r>
              <a:rPr lang="nl-NL" b="1" dirty="0">
                <a:latin typeface="Ink Free" panose="03080402000500000000" pitchFamily="66" charset="0"/>
              </a:rPr>
              <a:t>Contracten</a:t>
            </a:r>
            <a:r>
              <a:rPr lang="nl-NL" b="1" dirty="0">
                <a:solidFill>
                  <a:srgbClr val="C00000"/>
                </a:solidFill>
                <a:latin typeface="Ink Free" panose="03080402000500000000" pitchFamily="66" charset="0"/>
              </a:rPr>
              <a:t>, werken op regie </a:t>
            </a:r>
          </a:p>
        </p:txBody>
      </p:sp>
      <p:sp>
        <p:nvSpPr>
          <p:cNvPr id="12" name="Tekstvak 11">
            <a:extLst>
              <a:ext uri="{FF2B5EF4-FFF2-40B4-BE49-F238E27FC236}">
                <a16:creationId xmlns:a16="http://schemas.microsoft.com/office/drawing/2014/main" id="{66FA0CEA-36BA-4E3A-97F9-FD8C3AF0674A}"/>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3" name="Vrije vorm: vorm 2">
            <a:extLst>
              <a:ext uri="{FF2B5EF4-FFF2-40B4-BE49-F238E27FC236}">
                <a16:creationId xmlns:a16="http://schemas.microsoft.com/office/drawing/2014/main" id="{D8929210-0A00-4A7C-9697-2807451FB84A}"/>
              </a:ext>
            </a:extLst>
          </p:cNvPr>
          <p:cNvSpPr/>
          <p:nvPr/>
        </p:nvSpPr>
        <p:spPr>
          <a:xfrm>
            <a:off x="2513399" y="3051885"/>
            <a:ext cx="6935481" cy="2123610"/>
          </a:xfrm>
          <a:custGeom>
            <a:avLst/>
            <a:gdLst>
              <a:gd name="connsiteX0" fmla="*/ 9523863 w 9523863"/>
              <a:gd name="connsiteY0" fmla="*/ 0 h 2088868"/>
              <a:gd name="connsiteX1" fmla="*/ 5622982 w 9523863"/>
              <a:gd name="connsiteY1" fmla="*/ 1283515 h 2088868"/>
              <a:gd name="connsiteX2" fmla="*/ 4532414 w 9523863"/>
              <a:gd name="connsiteY2" fmla="*/ 2088858 h 2088868"/>
              <a:gd name="connsiteX3" fmla="*/ 2359 w 9523863"/>
              <a:gd name="connsiteY3" fmla="*/ 1300293 h 2088868"/>
            </a:gdLst>
            <a:ahLst/>
            <a:cxnLst>
              <a:cxn ang="0">
                <a:pos x="connsiteX0" y="connsiteY0"/>
              </a:cxn>
              <a:cxn ang="0">
                <a:pos x="connsiteX1" y="connsiteY1"/>
              </a:cxn>
              <a:cxn ang="0">
                <a:pos x="connsiteX2" y="connsiteY2"/>
              </a:cxn>
              <a:cxn ang="0">
                <a:pos x="connsiteX3" y="connsiteY3"/>
              </a:cxn>
            </a:cxnLst>
            <a:rect l="l" t="t" r="r" b="b"/>
            <a:pathLst>
              <a:path w="9523863" h="2088868">
                <a:moveTo>
                  <a:pt x="9523863" y="0"/>
                </a:moveTo>
                <a:cubicBezTo>
                  <a:pt x="7989376" y="467686"/>
                  <a:pt x="6454890" y="935372"/>
                  <a:pt x="5622982" y="1283515"/>
                </a:cubicBezTo>
                <a:cubicBezTo>
                  <a:pt x="4791074" y="1631658"/>
                  <a:pt x="5469184" y="2086062"/>
                  <a:pt x="4532414" y="2088858"/>
                </a:cubicBezTo>
                <a:cubicBezTo>
                  <a:pt x="3595644" y="2091654"/>
                  <a:pt x="-106698" y="1535185"/>
                  <a:pt x="2359" y="1300293"/>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905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33333E-6 L -0.01093 -0.13866 " pathEditMode="relative" rAng="0" ptsTypes="AA">
                                      <p:cBhvr>
                                        <p:cTn id="6" dur="2000" fill="hold"/>
                                        <p:tgtEl>
                                          <p:spTgt spid="3"/>
                                        </p:tgtEl>
                                        <p:attrNameLst>
                                          <p:attrName>ppt_x</p:attrName>
                                          <p:attrName>ppt_y</p:attrName>
                                        </p:attrNameLst>
                                      </p:cBhvr>
                                      <p:rCtr x="-638" y="-6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t 1">
                <a:extLst>
                  <a:ext uri="{FF2B5EF4-FFF2-40B4-BE49-F238E27FC236}">
                    <a16:creationId xmlns:a16="http://schemas.microsoft.com/office/drawing/2014/main" id="{A525A213-F4BD-4075-BB4F-B8EFC0509E36}"/>
                  </a:ext>
                </a:extLst>
              </p14:cNvPr>
              <p14:cNvContentPartPr/>
              <p14:nvPr/>
            </p14:nvContentPartPr>
            <p14:xfrm>
              <a:off x="2006016" y="2410488"/>
              <a:ext cx="5424840" cy="49401"/>
            </p14:xfrm>
          </p:contentPart>
        </mc:Choice>
        <mc:Fallback xmlns="">
          <p:pic>
            <p:nvPicPr>
              <p:cNvPr id="2" name="Inkt 1">
                <a:extLst>
                  <a:ext uri="{FF2B5EF4-FFF2-40B4-BE49-F238E27FC236}">
                    <a16:creationId xmlns:a16="http://schemas.microsoft.com/office/drawing/2014/main" id="{A525A213-F4BD-4075-BB4F-B8EFC0509E36}"/>
                  </a:ext>
                </a:extLst>
              </p:cNvPr>
              <p:cNvPicPr/>
              <p:nvPr/>
            </p:nvPicPr>
            <p:blipFill>
              <a:blip r:embed="rId3"/>
              <a:stretch>
                <a:fillRect/>
              </a:stretch>
            </p:blipFill>
            <p:spPr>
              <a:xfrm>
                <a:off x="1967856" y="2372542"/>
                <a:ext cx="5500800" cy="124934"/>
              </a:xfrm>
              <a:prstGeom prst="rect">
                <a:avLst/>
              </a:prstGeom>
            </p:spPr>
          </p:pic>
        </mc:Fallback>
      </mc:AlternateContent>
      <p:sp>
        <p:nvSpPr>
          <p:cNvPr id="3" name="Tekstvak 2">
            <a:extLst>
              <a:ext uri="{FF2B5EF4-FFF2-40B4-BE49-F238E27FC236}">
                <a16:creationId xmlns:a16="http://schemas.microsoft.com/office/drawing/2014/main" id="{6CD3471C-FB07-4A5A-921A-398167FD59E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Is een regionale aannemer/partner in staat om…?</a:t>
            </a:r>
          </a:p>
        </p:txBody>
      </p:sp>
      <p:sp>
        <p:nvSpPr>
          <p:cNvPr id="4" name="Tekstvak 3">
            <a:extLst>
              <a:ext uri="{FF2B5EF4-FFF2-40B4-BE49-F238E27FC236}">
                <a16:creationId xmlns:a16="http://schemas.microsoft.com/office/drawing/2014/main" id="{3DC41D2B-F3A1-4E2D-B427-8F889F80FC5C}"/>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Tree>
    <p:extLst>
      <p:ext uri="{BB962C8B-B14F-4D97-AF65-F5344CB8AC3E}">
        <p14:creationId xmlns:p14="http://schemas.microsoft.com/office/powerpoint/2010/main" val="309000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2806238-B1AC-4FF5-9591-4B85D2D386CA}"/>
              </a:ext>
            </a:extLst>
          </p:cNvPr>
          <p:cNvSpPr txBox="1"/>
          <p:nvPr/>
        </p:nvSpPr>
        <p:spPr>
          <a:xfrm>
            <a:off x="2573231" y="1107347"/>
            <a:ext cx="3844347" cy="3785652"/>
          </a:xfrm>
          <a:prstGeom prst="rect">
            <a:avLst/>
          </a:prstGeom>
          <a:noFill/>
        </p:spPr>
        <p:txBody>
          <a:bodyPr wrap="square" rtlCol="0">
            <a:spAutoFit/>
          </a:bodyPr>
          <a:lstStyle/>
          <a:p>
            <a:endParaRPr lang="nl-NL" sz="4000" b="1" dirty="0">
              <a:solidFill>
                <a:schemeClr val="bg1"/>
              </a:solidFill>
              <a:latin typeface="Ink Free" panose="03080402000500000000" pitchFamily="66" charset="0"/>
            </a:endParaRPr>
          </a:p>
          <a:p>
            <a:r>
              <a:rPr lang="nl-NL" sz="20000" b="1" dirty="0">
                <a:solidFill>
                  <a:schemeClr val="bg1"/>
                </a:solidFill>
                <a:latin typeface="Ink Free" panose="03080402000500000000" pitchFamily="66" charset="0"/>
              </a:rPr>
              <a:t>?</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AC73523F-8863-428E-ABD4-96CBC6723D8F}"/>
                  </a:ext>
                </a:extLst>
              </p14:cNvPr>
              <p14:cNvContentPartPr/>
              <p14:nvPr/>
            </p14:nvContentPartPr>
            <p14:xfrm>
              <a:off x="1834860" y="4470235"/>
              <a:ext cx="3492000" cy="180000"/>
            </p14:xfrm>
          </p:contentPart>
        </mc:Choice>
        <mc:Fallback xmlns="">
          <p:pic>
            <p:nvPicPr>
              <p:cNvPr id="3" name="Inkt 2">
                <a:extLst>
                  <a:ext uri="{FF2B5EF4-FFF2-40B4-BE49-F238E27FC236}">
                    <a16:creationId xmlns:a16="http://schemas.microsoft.com/office/drawing/2014/main" id="{AC73523F-8863-428E-ABD4-96CBC6723D8F}"/>
                  </a:ext>
                </a:extLst>
              </p:cNvPr>
              <p:cNvPicPr/>
              <p:nvPr/>
            </p:nvPicPr>
            <p:blipFill>
              <a:blip r:embed="rId3"/>
              <a:stretch>
                <a:fillRect/>
              </a:stretch>
            </p:blipFill>
            <p:spPr>
              <a:xfrm>
                <a:off x="1798860" y="4434235"/>
                <a:ext cx="3563640" cy="251640"/>
              </a:xfrm>
              <a:prstGeom prst="rect">
                <a:avLst/>
              </a:prstGeom>
            </p:spPr>
          </p:pic>
        </mc:Fallback>
      </mc:AlternateContent>
    </p:spTree>
    <p:extLst>
      <p:ext uri="{BB962C8B-B14F-4D97-AF65-F5344CB8AC3E}">
        <p14:creationId xmlns:p14="http://schemas.microsoft.com/office/powerpoint/2010/main" val="2984761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t 1">
                <a:extLst>
                  <a:ext uri="{FF2B5EF4-FFF2-40B4-BE49-F238E27FC236}">
                    <a16:creationId xmlns:a16="http://schemas.microsoft.com/office/drawing/2014/main" id="{A525A213-F4BD-4075-BB4F-B8EFC0509E36}"/>
                  </a:ext>
                </a:extLst>
              </p14:cNvPr>
              <p14:cNvContentPartPr/>
              <p14:nvPr/>
            </p14:nvContentPartPr>
            <p14:xfrm>
              <a:off x="2006016" y="2410488"/>
              <a:ext cx="5424840" cy="49401"/>
            </p14:xfrm>
          </p:contentPart>
        </mc:Choice>
        <mc:Fallback xmlns="">
          <p:pic>
            <p:nvPicPr>
              <p:cNvPr id="2" name="Inkt 1">
                <a:extLst>
                  <a:ext uri="{FF2B5EF4-FFF2-40B4-BE49-F238E27FC236}">
                    <a16:creationId xmlns:a16="http://schemas.microsoft.com/office/drawing/2014/main" id="{A525A213-F4BD-4075-BB4F-B8EFC0509E36}"/>
                  </a:ext>
                </a:extLst>
              </p:cNvPr>
              <p:cNvPicPr/>
              <p:nvPr/>
            </p:nvPicPr>
            <p:blipFill>
              <a:blip r:embed="rId3"/>
              <a:stretch>
                <a:fillRect/>
              </a:stretch>
            </p:blipFill>
            <p:spPr>
              <a:xfrm>
                <a:off x="1967856" y="2372542"/>
                <a:ext cx="5500800" cy="124934"/>
              </a:xfrm>
              <a:prstGeom prst="rect">
                <a:avLst/>
              </a:prstGeom>
            </p:spPr>
          </p:pic>
        </mc:Fallback>
      </mc:AlternateContent>
      <p:sp>
        <p:nvSpPr>
          <p:cNvPr id="3" name="Tekstvak 2">
            <a:extLst>
              <a:ext uri="{FF2B5EF4-FFF2-40B4-BE49-F238E27FC236}">
                <a16:creationId xmlns:a16="http://schemas.microsoft.com/office/drawing/2014/main" id="{6CD3471C-FB07-4A5A-921A-398167FD59E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Planning….</a:t>
            </a:r>
          </a:p>
        </p:txBody>
      </p:sp>
      <p:sp>
        <p:nvSpPr>
          <p:cNvPr id="4" name="Tekstvak 3">
            <a:extLst>
              <a:ext uri="{FF2B5EF4-FFF2-40B4-BE49-F238E27FC236}">
                <a16:creationId xmlns:a16="http://schemas.microsoft.com/office/drawing/2014/main" id="{3DC41D2B-F3A1-4E2D-B427-8F889F80FC5C}"/>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5" name="Tekstvak 4">
            <a:extLst>
              <a:ext uri="{FF2B5EF4-FFF2-40B4-BE49-F238E27FC236}">
                <a16:creationId xmlns:a16="http://schemas.microsoft.com/office/drawing/2014/main" id="{DCC9D4C0-2952-4FD4-A226-2DF720DB2B7F}"/>
              </a:ext>
            </a:extLst>
          </p:cNvPr>
          <p:cNvSpPr txBox="1"/>
          <p:nvPr/>
        </p:nvSpPr>
        <p:spPr>
          <a:xfrm>
            <a:off x="2006016" y="2953104"/>
            <a:ext cx="6408142" cy="369332"/>
          </a:xfrm>
          <a:prstGeom prst="rect">
            <a:avLst/>
          </a:prstGeom>
          <a:noFill/>
        </p:spPr>
        <p:txBody>
          <a:bodyPr wrap="square">
            <a:spAutoFit/>
          </a:bodyPr>
          <a:lstStyle/>
          <a:p>
            <a:r>
              <a:rPr lang="nl-NL" b="0" i="0" dirty="0">
                <a:solidFill>
                  <a:srgbClr val="333333"/>
                </a:solidFill>
                <a:effectLst/>
                <a:latin typeface="Ink Free" panose="03080402000500000000" pitchFamily="66" charset="0"/>
              </a:rPr>
              <a:t>Tekst</a:t>
            </a:r>
          </a:p>
        </p:txBody>
      </p:sp>
      <p:pic>
        <p:nvPicPr>
          <p:cNvPr id="7" name="Afbeelding 6">
            <a:extLst>
              <a:ext uri="{FF2B5EF4-FFF2-40B4-BE49-F238E27FC236}">
                <a16:creationId xmlns:a16="http://schemas.microsoft.com/office/drawing/2014/main" id="{23980EC4-BE1E-4887-B466-BE61EA87C5C4}"/>
              </a:ext>
            </a:extLst>
          </p:cNvPr>
          <p:cNvPicPr>
            <a:picLocks noChangeAspect="1"/>
          </p:cNvPicPr>
          <p:nvPr/>
        </p:nvPicPr>
        <p:blipFill>
          <a:blip r:embed="rId4"/>
          <a:stretch>
            <a:fillRect/>
          </a:stretch>
        </p:blipFill>
        <p:spPr>
          <a:xfrm>
            <a:off x="1553998" y="1166070"/>
            <a:ext cx="10638002" cy="5142912"/>
          </a:xfrm>
          <a:prstGeom prst="rect">
            <a:avLst/>
          </a:prstGeom>
        </p:spPr>
      </p:pic>
    </p:spTree>
    <p:extLst>
      <p:ext uri="{BB962C8B-B14F-4D97-AF65-F5344CB8AC3E}">
        <p14:creationId xmlns:p14="http://schemas.microsoft.com/office/powerpoint/2010/main" val="166403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145182-1D96-4D50-870A-9695FA1C6231}"/>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pic>
        <p:nvPicPr>
          <p:cNvPr id="1026" name="Picture 2" descr="Stadsbrug De Oversteek - Nijmegen - Van den Beemd Stalen Liftschachten B.V.">
            <a:extLst>
              <a:ext uri="{FF2B5EF4-FFF2-40B4-BE49-F238E27FC236}">
                <a16:creationId xmlns:a16="http://schemas.microsoft.com/office/drawing/2014/main" id="{43DF5D23-61BA-42E4-9F89-38AD5E4B9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439" y="611881"/>
            <a:ext cx="4657416" cy="26780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Spiegelwaal komt steeds meer tot leven | Nijmegen | gelderlander.nl">
            <a:extLst>
              <a:ext uri="{FF2B5EF4-FFF2-40B4-BE49-F238E27FC236}">
                <a16:creationId xmlns:a16="http://schemas.microsoft.com/office/drawing/2014/main" id="{FF59602C-56C5-4CB6-B1E7-CA9B98761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863" y="3429000"/>
            <a:ext cx="4765168" cy="33141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 Ooypoort | Wandelbrug De Ooijpoort / De Ooypoort ligt aan… | Flickr">
            <a:extLst>
              <a:ext uri="{FF2B5EF4-FFF2-40B4-BE49-F238E27FC236}">
                <a16:creationId xmlns:a16="http://schemas.microsoft.com/office/drawing/2014/main" id="{F5C21AB7-BEA9-4210-A192-501272CE0A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7439" y="3429000"/>
            <a:ext cx="4657416" cy="331412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erdaagse - Dar">
            <a:extLst>
              <a:ext uri="{FF2B5EF4-FFF2-40B4-BE49-F238E27FC236}">
                <a16:creationId xmlns:a16="http://schemas.microsoft.com/office/drawing/2014/main" id="{916C3827-437C-4300-B257-A62417A5BD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0863" y="609489"/>
            <a:ext cx="4765167" cy="268040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54132AE-1A74-4C99-9B23-F12E16378F43}"/>
              </a:ext>
            </a:extLst>
          </p:cNvPr>
          <p:cNvPicPr>
            <a:picLocks noChangeAspect="1"/>
          </p:cNvPicPr>
          <p:nvPr/>
        </p:nvPicPr>
        <p:blipFill>
          <a:blip r:embed="rId6"/>
          <a:stretch>
            <a:fillRect/>
          </a:stretch>
        </p:blipFill>
        <p:spPr>
          <a:xfrm>
            <a:off x="94238" y="1535569"/>
            <a:ext cx="2035216" cy="1526412"/>
          </a:xfrm>
          <a:prstGeom prst="rect">
            <a:avLst/>
          </a:prstGeom>
        </p:spPr>
      </p:pic>
    </p:spTree>
    <p:extLst>
      <p:ext uri="{BB962C8B-B14F-4D97-AF65-F5344CB8AC3E}">
        <p14:creationId xmlns:p14="http://schemas.microsoft.com/office/powerpoint/2010/main" val="372317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t 1">
                <a:extLst>
                  <a:ext uri="{FF2B5EF4-FFF2-40B4-BE49-F238E27FC236}">
                    <a16:creationId xmlns:a16="http://schemas.microsoft.com/office/drawing/2014/main" id="{A54074CA-4BDD-44B3-BB23-A6B664199DFE}"/>
                  </a:ext>
                </a:extLst>
              </p14:cNvPr>
              <p14:cNvContentPartPr/>
              <p14:nvPr/>
            </p14:nvContentPartPr>
            <p14:xfrm>
              <a:off x="2006016" y="2410488"/>
              <a:ext cx="5424840" cy="49401"/>
            </p14:xfrm>
          </p:contentPart>
        </mc:Choice>
        <mc:Fallback xmlns="">
          <p:pic>
            <p:nvPicPr>
              <p:cNvPr id="2" name="Inkt 1">
                <a:extLst>
                  <a:ext uri="{FF2B5EF4-FFF2-40B4-BE49-F238E27FC236}">
                    <a16:creationId xmlns:a16="http://schemas.microsoft.com/office/drawing/2014/main" id="{A54074CA-4BDD-44B3-BB23-A6B664199DFE}"/>
                  </a:ext>
                </a:extLst>
              </p:cNvPr>
              <p:cNvPicPr/>
              <p:nvPr/>
            </p:nvPicPr>
            <p:blipFill>
              <a:blip r:embed="rId3"/>
              <a:stretch>
                <a:fillRect/>
              </a:stretch>
            </p:blipFill>
            <p:spPr>
              <a:xfrm>
                <a:off x="1967856" y="2372542"/>
                <a:ext cx="5500800" cy="124934"/>
              </a:xfrm>
              <a:prstGeom prst="rect">
                <a:avLst/>
              </a:prstGeom>
            </p:spPr>
          </p:pic>
        </mc:Fallback>
      </mc:AlternateContent>
      <p:sp>
        <p:nvSpPr>
          <p:cNvPr id="3" name="Tekstvak 2">
            <a:extLst>
              <a:ext uri="{FF2B5EF4-FFF2-40B4-BE49-F238E27FC236}">
                <a16:creationId xmlns:a16="http://schemas.microsoft.com/office/drawing/2014/main" id="{FFEDFF18-D626-43FE-BA17-1A1141054A37}"/>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En nu..?</a:t>
            </a:r>
          </a:p>
        </p:txBody>
      </p:sp>
      <p:sp>
        <p:nvSpPr>
          <p:cNvPr id="4" name="Tekstvak 3">
            <a:extLst>
              <a:ext uri="{FF2B5EF4-FFF2-40B4-BE49-F238E27FC236}">
                <a16:creationId xmlns:a16="http://schemas.microsoft.com/office/drawing/2014/main" id="{9A35D607-9B47-4D45-B83E-E43E979F351C}"/>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5" name="Tekstvak 4">
            <a:extLst>
              <a:ext uri="{FF2B5EF4-FFF2-40B4-BE49-F238E27FC236}">
                <a16:creationId xmlns:a16="http://schemas.microsoft.com/office/drawing/2014/main" id="{BFC752AF-DD47-49DC-9A84-3620F4341F3D}"/>
              </a:ext>
            </a:extLst>
          </p:cNvPr>
          <p:cNvSpPr txBox="1"/>
          <p:nvPr/>
        </p:nvSpPr>
        <p:spPr>
          <a:xfrm>
            <a:off x="2006016" y="2953104"/>
            <a:ext cx="6408142" cy="3416320"/>
          </a:xfrm>
          <a:prstGeom prst="rect">
            <a:avLst/>
          </a:prstGeom>
          <a:noFill/>
        </p:spPr>
        <p:txBody>
          <a:bodyPr wrap="square">
            <a:spAutoFit/>
          </a:bodyPr>
          <a:lstStyle/>
          <a:p>
            <a:pPr marL="342900" indent="-342900">
              <a:buFont typeface="Arial" panose="020B0604020202020204" pitchFamily="34" charset="0"/>
              <a:buChar char="•"/>
            </a:pPr>
            <a:r>
              <a:rPr lang="nl-NL" b="0" i="0" dirty="0">
                <a:solidFill>
                  <a:srgbClr val="333333"/>
                </a:solidFill>
                <a:effectLst/>
                <a:latin typeface="Ink Free" panose="03080402000500000000" pitchFamily="66" charset="0"/>
              </a:rPr>
              <a:t>We hebben ee</a:t>
            </a:r>
            <a:r>
              <a:rPr lang="nl-NL" dirty="0">
                <a:solidFill>
                  <a:srgbClr val="333333"/>
                </a:solidFill>
                <a:latin typeface="Ink Free" panose="03080402000500000000" pitchFamily="66" charset="0"/>
              </a:rPr>
              <a:t>n programma..</a:t>
            </a:r>
          </a:p>
          <a:p>
            <a:pPr marL="342900" indent="-342900">
              <a:buFont typeface="Arial" panose="020B0604020202020204" pitchFamily="34" charset="0"/>
              <a:buChar char="•"/>
            </a:pPr>
            <a:r>
              <a:rPr lang="nl-NL" b="0" i="0" dirty="0">
                <a:solidFill>
                  <a:srgbClr val="333333"/>
                </a:solidFill>
                <a:effectLst/>
                <a:latin typeface="Ink Free" panose="03080402000500000000" pitchFamily="66" charset="0"/>
              </a:rPr>
              <a:t>We hebben een inspectie regime..</a:t>
            </a:r>
          </a:p>
          <a:p>
            <a:pPr marL="342900" indent="-342900">
              <a:buFont typeface="Arial" panose="020B0604020202020204" pitchFamily="34" charset="0"/>
              <a:buChar char="•"/>
            </a:pPr>
            <a:r>
              <a:rPr lang="nl-NL" dirty="0">
                <a:solidFill>
                  <a:srgbClr val="333333"/>
                </a:solidFill>
                <a:latin typeface="Ink Free" panose="03080402000500000000" pitchFamily="66" charset="0"/>
              </a:rPr>
              <a:t>We hebben contracten..</a:t>
            </a:r>
            <a:endParaRPr lang="nl-NL" b="0" i="0" dirty="0">
              <a:solidFill>
                <a:srgbClr val="333333"/>
              </a:solidFill>
              <a:effectLst/>
              <a:latin typeface="Ink Free" panose="03080402000500000000" pitchFamily="66" charset="0"/>
            </a:endParaRPr>
          </a:p>
          <a:p>
            <a:pPr marL="342900" indent="-342900">
              <a:buFont typeface="Arial" panose="020B0604020202020204" pitchFamily="34" charset="0"/>
              <a:buChar char="•"/>
            </a:pPr>
            <a:endParaRPr lang="nl-NL" b="0" i="0" dirty="0">
              <a:solidFill>
                <a:srgbClr val="333333"/>
              </a:solidFill>
              <a:effectLst/>
              <a:latin typeface="Ink Free" panose="03080402000500000000" pitchFamily="66" charset="0"/>
            </a:endParaRPr>
          </a:p>
          <a:p>
            <a:pPr marL="342900" indent="-342900">
              <a:buFont typeface="Arial" panose="020B0604020202020204" pitchFamily="34" charset="0"/>
              <a:buChar char="•"/>
            </a:pPr>
            <a:r>
              <a:rPr lang="nl-NL" dirty="0">
                <a:solidFill>
                  <a:srgbClr val="333333"/>
                </a:solidFill>
                <a:latin typeface="Ink Free" panose="03080402000500000000" pitchFamily="66" charset="0"/>
              </a:rPr>
              <a:t>We willen </a:t>
            </a:r>
            <a:r>
              <a:rPr lang="nl-NL" dirty="0" err="1">
                <a:solidFill>
                  <a:srgbClr val="333333"/>
                </a:solidFill>
                <a:latin typeface="Ink Free" panose="03080402000500000000" pitchFamily="66" charset="0"/>
              </a:rPr>
              <a:t>integraler</a:t>
            </a:r>
            <a:r>
              <a:rPr lang="nl-NL" dirty="0">
                <a:solidFill>
                  <a:srgbClr val="333333"/>
                </a:solidFill>
                <a:latin typeface="Ink Free" panose="03080402000500000000" pitchFamily="66" charset="0"/>
              </a:rPr>
              <a:t> Werken..</a:t>
            </a:r>
          </a:p>
          <a:p>
            <a:pPr marL="342900" indent="-342900">
              <a:buFont typeface="Arial" panose="020B0604020202020204" pitchFamily="34" charset="0"/>
              <a:buChar char="•"/>
            </a:pPr>
            <a:r>
              <a:rPr lang="nl-NL" dirty="0">
                <a:solidFill>
                  <a:srgbClr val="333333"/>
                </a:solidFill>
                <a:latin typeface="Ink Free" panose="03080402000500000000" pitchFamily="66" charset="0"/>
              </a:rPr>
              <a:t>We willen risico gestuurd..</a:t>
            </a:r>
          </a:p>
          <a:p>
            <a:pPr marL="342900" indent="-342900">
              <a:buFont typeface="Arial" panose="020B0604020202020204" pitchFamily="34" charset="0"/>
              <a:buChar char="•"/>
            </a:pPr>
            <a:r>
              <a:rPr lang="nl-NL" dirty="0">
                <a:solidFill>
                  <a:srgbClr val="333333"/>
                </a:solidFill>
                <a:latin typeface="Ink Free" panose="03080402000500000000" pitchFamily="66" charset="0"/>
              </a:rPr>
              <a:t>We willen participatie..</a:t>
            </a:r>
          </a:p>
          <a:p>
            <a:pPr marL="342900" indent="-342900">
              <a:buFont typeface="Arial" panose="020B0604020202020204" pitchFamily="34" charset="0"/>
              <a:buChar char="•"/>
            </a:pPr>
            <a:endParaRPr lang="nl-NL" dirty="0">
              <a:solidFill>
                <a:srgbClr val="333333"/>
              </a:solidFill>
              <a:latin typeface="Ink Free" panose="03080402000500000000" pitchFamily="66" charset="0"/>
            </a:endParaRPr>
          </a:p>
          <a:p>
            <a:pPr marL="342900" indent="-342900">
              <a:buFont typeface="Arial" panose="020B0604020202020204" pitchFamily="34" charset="0"/>
              <a:buChar char="•"/>
            </a:pPr>
            <a:r>
              <a:rPr lang="nl-NL" dirty="0">
                <a:solidFill>
                  <a:srgbClr val="333333"/>
                </a:solidFill>
                <a:latin typeface="Ink Free" panose="03080402000500000000" pitchFamily="66" charset="0"/>
              </a:rPr>
              <a:t>We moeten duurzamer..</a:t>
            </a:r>
          </a:p>
          <a:p>
            <a:pPr marL="342900" indent="-342900">
              <a:buFont typeface="Arial" panose="020B0604020202020204" pitchFamily="34" charset="0"/>
              <a:buChar char="•"/>
            </a:pPr>
            <a:r>
              <a:rPr lang="nl-NL" dirty="0">
                <a:solidFill>
                  <a:srgbClr val="333333"/>
                </a:solidFill>
                <a:latin typeface="Ink Free" panose="03080402000500000000" pitchFamily="66" charset="0"/>
              </a:rPr>
              <a:t>We moeten innoveren..</a:t>
            </a:r>
          </a:p>
          <a:p>
            <a:pPr marL="342900" indent="-342900">
              <a:buFont typeface="Arial" panose="020B0604020202020204" pitchFamily="34" charset="0"/>
              <a:buChar char="•"/>
            </a:pPr>
            <a:endParaRPr lang="nl-NL" dirty="0">
              <a:solidFill>
                <a:srgbClr val="333333"/>
              </a:solidFill>
              <a:latin typeface="Ink Free" panose="03080402000500000000" pitchFamily="66" charset="0"/>
            </a:endParaRPr>
          </a:p>
          <a:p>
            <a:pPr marL="342900" indent="-342900">
              <a:buFont typeface="Arial" panose="020B0604020202020204" pitchFamily="34" charset="0"/>
              <a:buChar char="•"/>
            </a:pPr>
            <a:r>
              <a:rPr lang="nl-NL" dirty="0">
                <a:solidFill>
                  <a:srgbClr val="333333"/>
                </a:solidFill>
                <a:latin typeface="Ink Free" panose="03080402000500000000" pitchFamily="66" charset="0"/>
              </a:rPr>
              <a:t>Maar..</a:t>
            </a:r>
          </a:p>
        </p:txBody>
      </p:sp>
    </p:spTree>
    <p:extLst>
      <p:ext uri="{BB962C8B-B14F-4D97-AF65-F5344CB8AC3E}">
        <p14:creationId xmlns:p14="http://schemas.microsoft.com/office/powerpoint/2010/main" val="25785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t 1">
                <a:extLst>
                  <a:ext uri="{FF2B5EF4-FFF2-40B4-BE49-F238E27FC236}">
                    <a16:creationId xmlns:a16="http://schemas.microsoft.com/office/drawing/2014/main" id="{A525A213-F4BD-4075-BB4F-B8EFC0509E36}"/>
                  </a:ext>
                </a:extLst>
              </p14:cNvPr>
              <p14:cNvContentPartPr/>
              <p14:nvPr/>
            </p14:nvContentPartPr>
            <p14:xfrm>
              <a:off x="2006016" y="2410488"/>
              <a:ext cx="5424840" cy="49401"/>
            </p14:xfrm>
          </p:contentPart>
        </mc:Choice>
        <mc:Fallback xmlns="">
          <p:pic>
            <p:nvPicPr>
              <p:cNvPr id="2" name="Inkt 1">
                <a:extLst>
                  <a:ext uri="{FF2B5EF4-FFF2-40B4-BE49-F238E27FC236}">
                    <a16:creationId xmlns:a16="http://schemas.microsoft.com/office/drawing/2014/main" id="{A525A213-F4BD-4075-BB4F-B8EFC0509E36}"/>
                  </a:ext>
                </a:extLst>
              </p:cNvPr>
              <p:cNvPicPr/>
              <p:nvPr/>
            </p:nvPicPr>
            <p:blipFill>
              <a:blip r:embed="rId3"/>
              <a:stretch>
                <a:fillRect/>
              </a:stretch>
            </p:blipFill>
            <p:spPr>
              <a:xfrm>
                <a:off x="1967856" y="2372542"/>
                <a:ext cx="5500800" cy="124934"/>
              </a:xfrm>
              <a:prstGeom prst="rect">
                <a:avLst/>
              </a:prstGeom>
            </p:spPr>
          </p:pic>
        </mc:Fallback>
      </mc:AlternateContent>
      <p:sp>
        <p:nvSpPr>
          <p:cNvPr id="3" name="Tekstvak 2">
            <a:extLst>
              <a:ext uri="{FF2B5EF4-FFF2-40B4-BE49-F238E27FC236}">
                <a16:creationId xmlns:a16="http://schemas.microsoft.com/office/drawing/2014/main" id="{6CD3471C-FB07-4A5A-921A-398167FD59E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Krapte op de arbeidsmarkt</a:t>
            </a:r>
          </a:p>
        </p:txBody>
      </p:sp>
      <p:sp>
        <p:nvSpPr>
          <p:cNvPr id="4" name="Tekstvak 3">
            <a:extLst>
              <a:ext uri="{FF2B5EF4-FFF2-40B4-BE49-F238E27FC236}">
                <a16:creationId xmlns:a16="http://schemas.microsoft.com/office/drawing/2014/main" id="{3DC41D2B-F3A1-4E2D-B427-8F889F80FC5C}"/>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pic>
        <p:nvPicPr>
          <p:cNvPr id="8" name="Afbeelding 7">
            <a:extLst>
              <a:ext uri="{FF2B5EF4-FFF2-40B4-BE49-F238E27FC236}">
                <a16:creationId xmlns:a16="http://schemas.microsoft.com/office/drawing/2014/main" id="{EE41957E-8291-4B00-B036-D59F299634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162" y="2591264"/>
            <a:ext cx="4654620" cy="4266735"/>
          </a:xfrm>
          <a:prstGeom prst="rect">
            <a:avLst/>
          </a:prstGeom>
        </p:spPr>
      </p:pic>
      <p:pic>
        <p:nvPicPr>
          <p:cNvPr id="10" name="Afbeelding 9">
            <a:extLst>
              <a:ext uri="{FF2B5EF4-FFF2-40B4-BE49-F238E27FC236}">
                <a16:creationId xmlns:a16="http://schemas.microsoft.com/office/drawing/2014/main" id="{85E1E85C-F44A-4020-8906-A8D2E8D6F6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6218" y="2591264"/>
            <a:ext cx="3938526" cy="4266736"/>
          </a:xfrm>
          <a:prstGeom prst="rect">
            <a:avLst/>
          </a:prstGeom>
        </p:spPr>
      </p:pic>
    </p:spTree>
    <p:extLst>
      <p:ext uri="{BB962C8B-B14F-4D97-AF65-F5344CB8AC3E}">
        <p14:creationId xmlns:p14="http://schemas.microsoft.com/office/powerpoint/2010/main" val="219466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7AA8FA-A1E5-4543-837A-148C107EC52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We trekken ons zo veel mogelijk terug waar dat mogelijk is</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8" name="Tekstvak 7">
            <a:extLst>
              <a:ext uri="{FF2B5EF4-FFF2-40B4-BE49-F238E27FC236}">
                <a16:creationId xmlns:a16="http://schemas.microsoft.com/office/drawing/2014/main" id="{8ADD84D5-22C5-4DCF-9DE4-3EB87FFF6EDA}"/>
              </a:ext>
            </a:extLst>
          </p:cNvPr>
          <p:cNvSpPr txBox="1"/>
          <p:nvPr/>
        </p:nvSpPr>
        <p:spPr>
          <a:xfrm>
            <a:off x="2006016" y="2953104"/>
            <a:ext cx="7288986" cy="369332"/>
          </a:xfrm>
          <a:prstGeom prst="rect">
            <a:avLst/>
          </a:prstGeom>
          <a:noFill/>
        </p:spPr>
        <p:txBody>
          <a:bodyPr wrap="square">
            <a:spAutoFit/>
          </a:bodyPr>
          <a:lstStyle/>
          <a:p>
            <a:pPr algn="l"/>
            <a:r>
              <a:rPr lang="nl-NL" b="0" i="0" dirty="0">
                <a:solidFill>
                  <a:srgbClr val="333333"/>
                </a:solidFill>
                <a:effectLst/>
                <a:latin typeface="Ink Free" panose="03080402000500000000" pitchFamily="66" charset="0"/>
              </a:rPr>
              <a:t>Tekst</a:t>
            </a:r>
          </a:p>
        </p:txBody>
      </p:sp>
      <p:pic>
        <p:nvPicPr>
          <p:cNvPr id="6" name="Afbeelding 5">
            <a:extLst>
              <a:ext uri="{FF2B5EF4-FFF2-40B4-BE49-F238E27FC236}">
                <a16:creationId xmlns:a16="http://schemas.microsoft.com/office/drawing/2014/main" id="{D8F560B2-DAED-4283-B6B3-E4F3A0382FE9}"/>
              </a:ext>
            </a:extLst>
          </p:cNvPr>
          <p:cNvPicPr>
            <a:picLocks noChangeAspect="1"/>
          </p:cNvPicPr>
          <p:nvPr/>
        </p:nvPicPr>
        <p:blipFill>
          <a:blip r:embed="rId4"/>
          <a:stretch>
            <a:fillRect/>
          </a:stretch>
        </p:blipFill>
        <p:spPr>
          <a:xfrm>
            <a:off x="2006016" y="2788820"/>
            <a:ext cx="7160714" cy="3811243"/>
          </a:xfrm>
          <a:prstGeom prst="rect">
            <a:avLst/>
          </a:prstGeom>
        </p:spPr>
      </p:pic>
    </p:spTree>
    <p:extLst>
      <p:ext uri="{BB962C8B-B14F-4D97-AF65-F5344CB8AC3E}">
        <p14:creationId xmlns:p14="http://schemas.microsoft.com/office/powerpoint/2010/main" val="3500478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C80C0A4-3185-4E9D-AD73-6F9FA84E1049}"/>
              </a:ext>
            </a:extLst>
          </p:cNvPr>
          <p:cNvSpPr txBox="1"/>
          <p:nvPr/>
        </p:nvSpPr>
        <p:spPr>
          <a:xfrm>
            <a:off x="1784666" y="3146796"/>
            <a:ext cx="5981700" cy="1323439"/>
          </a:xfrm>
          <a:prstGeom prst="rect">
            <a:avLst/>
          </a:prstGeom>
          <a:noFill/>
        </p:spPr>
        <p:txBody>
          <a:bodyPr wrap="square" rtlCol="0">
            <a:spAutoFit/>
          </a:bodyPr>
          <a:lstStyle/>
          <a:p>
            <a:endParaRPr lang="nl-NL" sz="4000" b="1" dirty="0">
              <a:solidFill>
                <a:schemeClr val="bg1"/>
              </a:solidFill>
              <a:latin typeface="Ink Free" panose="03080402000500000000" pitchFamily="66" charset="0"/>
            </a:endParaRPr>
          </a:p>
          <a:p>
            <a:r>
              <a:rPr lang="nl-NL" sz="4000" b="1" dirty="0">
                <a:solidFill>
                  <a:schemeClr val="bg1"/>
                </a:solidFill>
                <a:latin typeface="Ink Free" panose="03080402000500000000" pitchFamily="66" charset="0"/>
              </a:rPr>
              <a:t>Wat moeten we?</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CAED63A5-A701-45E5-B36E-299F9D4C09F4}"/>
                  </a:ext>
                </a:extLst>
              </p14:cNvPr>
              <p14:cNvContentPartPr/>
              <p14:nvPr/>
            </p14:nvContentPartPr>
            <p14:xfrm>
              <a:off x="1834860" y="4470235"/>
              <a:ext cx="3492000" cy="180000"/>
            </p14:xfrm>
          </p:contentPart>
        </mc:Choice>
        <mc:Fallback xmlns="">
          <p:pic>
            <p:nvPicPr>
              <p:cNvPr id="3" name="Inkt 2">
                <a:extLst>
                  <a:ext uri="{FF2B5EF4-FFF2-40B4-BE49-F238E27FC236}">
                    <a16:creationId xmlns:a16="http://schemas.microsoft.com/office/drawing/2014/main" id="{CAED63A5-A701-45E5-B36E-299F9D4C09F4}"/>
                  </a:ext>
                </a:extLst>
              </p:cNvPr>
              <p:cNvPicPr/>
              <p:nvPr/>
            </p:nvPicPr>
            <p:blipFill>
              <a:blip r:embed="rId3"/>
              <a:stretch>
                <a:fillRect/>
              </a:stretch>
            </p:blipFill>
            <p:spPr>
              <a:xfrm>
                <a:off x="1798860" y="4434235"/>
                <a:ext cx="3563640" cy="251640"/>
              </a:xfrm>
              <a:prstGeom prst="rect">
                <a:avLst/>
              </a:prstGeom>
            </p:spPr>
          </p:pic>
        </mc:Fallback>
      </mc:AlternateContent>
    </p:spTree>
    <p:extLst>
      <p:ext uri="{BB962C8B-B14F-4D97-AF65-F5344CB8AC3E}">
        <p14:creationId xmlns:p14="http://schemas.microsoft.com/office/powerpoint/2010/main" val="219818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67AA8FA-A1E5-4543-837A-148C107EC523}"/>
              </a:ext>
            </a:extLst>
          </p:cNvPr>
          <p:cNvSpPr txBox="1"/>
          <p:nvPr/>
        </p:nvSpPr>
        <p:spPr>
          <a:xfrm>
            <a:off x="1858962" y="1723779"/>
            <a:ext cx="10333038" cy="684803"/>
          </a:xfrm>
          <a:prstGeom prst="rect">
            <a:avLst/>
          </a:prstGeom>
          <a:noFill/>
        </p:spPr>
        <p:txBody>
          <a:bodyPr wrap="square" rtlCol="0">
            <a:spAutoFit/>
          </a:bodyPr>
          <a:lstStyle/>
          <a:p>
            <a:pPr>
              <a:lnSpc>
                <a:spcPct val="150000"/>
              </a:lnSpc>
            </a:pPr>
            <a:r>
              <a:rPr lang="nl-NL" sz="2800" b="1" dirty="0">
                <a:solidFill>
                  <a:srgbClr val="A1132E"/>
                </a:solidFill>
                <a:latin typeface="Ink Free" panose="03080402000500000000" pitchFamily="66" charset="0"/>
                <a:ea typeface="Source Sans Pro Light" panose="020B0403030403020204" pitchFamily="34" charset="0"/>
              </a:rPr>
              <a:t>Woningwet 1991</a:t>
            </a:r>
          </a:p>
        </p:txBody>
      </p:sp>
      <mc:AlternateContent xmlns:mc="http://schemas.openxmlformats.org/markup-compatibility/2006" xmlns:p14="http://schemas.microsoft.com/office/powerpoint/2010/main">
        <mc:Choice Requires="p14">
          <p:contentPart p14:bwMode="auto" r:id="rId2">
            <p14:nvContentPartPr>
              <p14:cNvPr id="3" name="Inkt 2">
                <a:extLst>
                  <a:ext uri="{FF2B5EF4-FFF2-40B4-BE49-F238E27FC236}">
                    <a16:creationId xmlns:a16="http://schemas.microsoft.com/office/drawing/2014/main" id="{DD2FC327-12F5-4E41-95F5-9F51B108BC07}"/>
                  </a:ext>
                </a:extLst>
              </p14:cNvPr>
              <p14:cNvContentPartPr/>
              <p14:nvPr/>
            </p14:nvContentPartPr>
            <p14:xfrm>
              <a:off x="2006016" y="2410488"/>
              <a:ext cx="5424840" cy="49401"/>
            </p14:xfrm>
          </p:contentPart>
        </mc:Choice>
        <mc:Fallback xmlns="">
          <p:pic>
            <p:nvPicPr>
              <p:cNvPr id="3" name="Inkt 2">
                <a:extLst>
                  <a:ext uri="{FF2B5EF4-FFF2-40B4-BE49-F238E27FC236}">
                    <a16:creationId xmlns:a16="http://schemas.microsoft.com/office/drawing/2014/main" id="{DD2FC327-12F5-4E41-95F5-9F51B108BC07}"/>
                  </a:ext>
                </a:extLst>
              </p:cNvPr>
              <p:cNvPicPr/>
              <p:nvPr/>
            </p:nvPicPr>
            <p:blipFill>
              <a:blip r:embed="rId3"/>
              <a:stretch>
                <a:fillRect/>
              </a:stretch>
            </p:blipFill>
            <p:spPr>
              <a:xfrm>
                <a:off x="1967856" y="2372542"/>
                <a:ext cx="5500800" cy="124934"/>
              </a:xfrm>
              <a:prstGeom prst="rect">
                <a:avLst/>
              </a:prstGeom>
            </p:spPr>
          </p:pic>
        </mc:Fallback>
      </mc:AlternateContent>
      <p:sp>
        <p:nvSpPr>
          <p:cNvPr id="4" name="Tekstvak 3">
            <a:extLst>
              <a:ext uri="{FF2B5EF4-FFF2-40B4-BE49-F238E27FC236}">
                <a16:creationId xmlns:a16="http://schemas.microsoft.com/office/drawing/2014/main" id="{0CAEA48B-0AEA-46B4-872F-928FF7BF6CE3}"/>
              </a:ext>
            </a:extLst>
          </p:cNvPr>
          <p:cNvSpPr txBox="1"/>
          <p:nvPr/>
        </p:nvSpPr>
        <p:spPr>
          <a:xfrm>
            <a:off x="217145" y="257937"/>
            <a:ext cx="10268637" cy="707886"/>
          </a:xfrm>
          <a:prstGeom prst="rect">
            <a:avLst/>
          </a:prstGeom>
          <a:noFill/>
        </p:spPr>
        <p:txBody>
          <a:bodyPr wrap="square" rtlCol="0">
            <a:spAutoFit/>
          </a:bodyPr>
          <a:lstStyle/>
          <a:p>
            <a:r>
              <a:rPr lang="nl-NL" sz="2000" b="1" dirty="0">
                <a:solidFill>
                  <a:schemeClr val="tx1">
                    <a:lumMod val="65000"/>
                    <a:lumOff val="35000"/>
                  </a:schemeClr>
                </a:solidFill>
                <a:latin typeface="Ink Free" panose="03080402000500000000" pitchFamily="66" charset="0"/>
              </a:rPr>
              <a:t>Data gedreven assetmanagement</a:t>
            </a:r>
          </a:p>
          <a:p>
            <a:endParaRPr lang="nl-NL" sz="2000" b="1" dirty="0">
              <a:solidFill>
                <a:schemeClr val="tx1">
                  <a:lumMod val="65000"/>
                  <a:lumOff val="35000"/>
                </a:schemeClr>
              </a:solidFill>
              <a:latin typeface="Ink Free" panose="03080402000500000000" pitchFamily="66" charset="0"/>
            </a:endParaRPr>
          </a:p>
        </p:txBody>
      </p:sp>
      <p:sp>
        <p:nvSpPr>
          <p:cNvPr id="8" name="Tekstvak 7">
            <a:extLst>
              <a:ext uri="{FF2B5EF4-FFF2-40B4-BE49-F238E27FC236}">
                <a16:creationId xmlns:a16="http://schemas.microsoft.com/office/drawing/2014/main" id="{8ADD84D5-22C5-4DCF-9DE4-3EB87FFF6EDA}"/>
              </a:ext>
            </a:extLst>
          </p:cNvPr>
          <p:cNvSpPr txBox="1"/>
          <p:nvPr/>
        </p:nvSpPr>
        <p:spPr>
          <a:xfrm>
            <a:off x="2006015" y="2953104"/>
            <a:ext cx="8949693" cy="2523768"/>
          </a:xfrm>
          <a:prstGeom prst="rect">
            <a:avLst/>
          </a:prstGeom>
          <a:noFill/>
        </p:spPr>
        <p:txBody>
          <a:bodyPr wrap="square">
            <a:spAutoFit/>
          </a:bodyPr>
          <a:lstStyle/>
          <a:p>
            <a:pPr algn="l"/>
            <a:r>
              <a:rPr lang="nl-NL" b="1" i="0" dirty="0">
                <a:solidFill>
                  <a:srgbClr val="333333"/>
                </a:solidFill>
                <a:effectLst/>
                <a:latin typeface="Ink Free" panose="03080402000500000000" pitchFamily="66" charset="0"/>
              </a:rPr>
              <a:t>Artikel 1a</a:t>
            </a:r>
          </a:p>
          <a:p>
            <a:pPr marL="342900" indent="-342900" algn="l">
              <a:buFont typeface="+mj-lt"/>
              <a:buAutoNum type="arabicPeriod"/>
            </a:pPr>
            <a:r>
              <a:rPr lang="nl-NL" b="1" i="0" dirty="0">
                <a:solidFill>
                  <a:srgbClr val="333333"/>
                </a:solidFill>
                <a:effectLst/>
                <a:latin typeface="Ink Free" panose="03080402000500000000" pitchFamily="66" charset="0"/>
              </a:rPr>
              <a:t>De eigenaar van een bouwwerk</a:t>
            </a:r>
            <a:r>
              <a:rPr lang="nl-NL" b="0" i="0" dirty="0">
                <a:solidFill>
                  <a:srgbClr val="333333"/>
                </a:solidFill>
                <a:effectLst/>
                <a:latin typeface="Ink Free" panose="03080402000500000000" pitchFamily="66" charset="0"/>
              </a:rPr>
              <a:t>, </a:t>
            </a:r>
            <a:r>
              <a:rPr lang="nl-NL" sz="1000" b="0" i="0" dirty="0">
                <a:solidFill>
                  <a:srgbClr val="333333"/>
                </a:solidFill>
                <a:effectLst/>
                <a:latin typeface="Ink Free" panose="03080402000500000000" pitchFamily="66" charset="0"/>
              </a:rPr>
              <a:t>open erf of terrein of degene die uit anderen hoofde bevoegd is tot het daaraan treffen van voorzieningen draagt er zorg voor dat als gevolg van de staat van dat bouwwerk, open erf of terrein geen gevaar voor de gezondheid of veiligheid ontstaat dan wel voortduurt.</a:t>
            </a:r>
          </a:p>
          <a:p>
            <a:pPr marL="342900" indent="-342900" algn="l">
              <a:buFont typeface="+mj-lt"/>
              <a:buAutoNum type="arabicPeriod"/>
            </a:pPr>
            <a:r>
              <a:rPr lang="nl-NL" b="1" i="0" dirty="0">
                <a:solidFill>
                  <a:srgbClr val="333333"/>
                </a:solidFill>
                <a:effectLst/>
                <a:latin typeface="Ink Free" panose="03080402000500000000" pitchFamily="66" charset="0"/>
              </a:rPr>
              <a:t>Een ieder die een bouwwerk bouwt, gebruikt, laat gebruiken of sloopt</a:t>
            </a:r>
            <a:r>
              <a:rPr lang="nl-NL" b="0" i="0" dirty="0">
                <a:solidFill>
                  <a:srgbClr val="333333"/>
                </a:solidFill>
                <a:effectLst/>
                <a:latin typeface="Ink Free" panose="03080402000500000000" pitchFamily="66" charset="0"/>
              </a:rPr>
              <a:t>, </a:t>
            </a:r>
            <a:r>
              <a:rPr lang="nl-NL" sz="1000" b="0" i="0" dirty="0">
                <a:solidFill>
                  <a:srgbClr val="333333"/>
                </a:solidFill>
                <a:effectLst/>
                <a:latin typeface="Ink Free" panose="03080402000500000000" pitchFamily="66" charset="0"/>
              </a:rPr>
              <a:t>dan wel een open erf of terrein gebruikt of laat gebruiken, draagt er, voor zover dat in diens vermogen ligt, zorg voor dat als gevolg van dat bouwen, gebruik of slopen geen gevaar voor de gezondheid of veiligheid ontstaat dan wel voortduurt.</a:t>
            </a:r>
          </a:p>
          <a:p>
            <a:pPr marL="342900" indent="-342900" algn="l">
              <a:buFont typeface="+mj-lt"/>
              <a:buAutoNum type="arabicPeriod"/>
            </a:pPr>
            <a:r>
              <a:rPr lang="nl-NL" b="1" i="0" dirty="0">
                <a:solidFill>
                  <a:srgbClr val="333333"/>
                </a:solidFill>
                <a:effectLst/>
                <a:latin typeface="Ink Free" panose="03080402000500000000" pitchFamily="66" charset="0"/>
              </a:rPr>
              <a:t>De eigenaar van een bouwwerk of degene die uit anderen hoofde bevoegd is tot het daaraan treffen van voorzieningen onderzoekt, of laat onderzoek uitvoeren naar, de staat van dat bouwwerk,</a:t>
            </a:r>
            <a:r>
              <a:rPr lang="nl-NL" b="0" i="0" dirty="0">
                <a:solidFill>
                  <a:srgbClr val="333333"/>
                </a:solidFill>
                <a:effectLst/>
                <a:latin typeface="Ink Free" panose="03080402000500000000" pitchFamily="66" charset="0"/>
              </a:rPr>
              <a:t> </a:t>
            </a:r>
            <a:r>
              <a:rPr lang="nl-NL" sz="1000" b="0" i="0" dirty="0">
                <a:solidFill>
                  <a:srgbClr val="333333"/>
                </a:solidFill>
                <a:effectLst/>
                <a:latin typeface="Ink Free" panose="03080402000500000000" pitchFamily="66" charset="0"/>
              </a:rPr>
              <a:t>voor zover dat bouwwerk behoort tot bij ministeriële regeling vast te stellen categorieën bouwwerken waarvan is vast komen te staan dat die een gevaar voor de gezondheid of de veiligheid kunnen opleveren.</a:t>
            </a:r>
          </a:p>
        </p:txBody>
      </p:sp>
    </p:spTree>
    <p:extLst>
      <p:ext uri="{BB962C8B-B14F-4D97-AF65-F5344CB8AC3E}">
        <p14:creationId xmlns:p14="http://schemas.microsoft.com/office/powerpoint/2010/main" val="152888046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888</Words>
  <Application>Microsoft Office PowerPoint</Application>
  <PresentationFormat>Breedbeeld</PresentationFormat>
  <Paragraphs>167</Paragraphs>
  <Slides>28</Slides>
  <Notes>2</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28</vt:i4>
      </vt:variant>
    </vt:vector>
  </HeadingPairs>
  <TitlesOfParts>
    <vt:vector size="36" baseType="lpstr">
      <vt:lpstr>Segoe UI Black</vt:lpstr>
      <vt:lpstr>Calibri Light</vt:lpstr>
      <vt:lpstr>Calibri</vt:lpstr>
      <vt:lpstr>Ink Free</vt:lpstr>
      <vt:lpstr>Palatino</vt:lpstr>
      <vt:lpstr>Arial</vt:lpstr>
      <vt:lpstr>Kantoorthema</vt:lpstr>
      <vt:lpstr>Aangepast ontwerp</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Fred Aalders</dc:creator>
  <cp:lastModifiedBy>Kees Vos</cp:lastModifiedBy>
  <cp:revision>5</cp:revision>
  <dcterms:created xsi:type="dcterms:W3CDTF">2021-03-29T07:10:15Z</dcterms:created>
  <dcterms:modified xsi:type="dcterms:W3CDTF">2022-02-06T19:56:10Z</dcterms:modified>
</cp:coreProperties>
</file>