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72" r:id="rId5"/>
    <p:sldMasterId id="2147483785" r:id="rId6"/>
    <p:sldMasterId id="2147483787" r:id="rId7"/>
    <p:sldMasterId id="2147483804" r:id="rId8"/>
    <p:sldMasterId id="2147483818" r:id="rId9"/>
  </p:sldMasterIdLst>
  <p:notesMasterIdLst>
    <p:notesMasterId r:id="rId17"/>
  </p:notesMasterIdLst>
  <p:handoutMasterIdLst>
    <p:handoutMasterId r:id="rId18"/>
  </p:handoutMasterIdLst>
  <p:sldIdLst>
    <p:sldId id="3683" r:id="rId10"/>
    <p:sldId id="3684" r:id="rId11"/>
    <p:sldId id="3685" r:id="rId12"/>
    <p:sldId id="3686" r:id="rId13"/>
    <p:sldId id="3687" r:id="rId14"/>
    <p:sldId id="3698" r:id="rId15"/>
    <p:sldId id="3699" r:id="rId16"/>
  </p:sldIdLst>
  <p:sldSz cx="9144000" cy="5143500" type="screen16x9"/>
  <p:notesSz cx="6797675" cy="9872663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72A7764E-8AD3-415F-A197-14686500ADBB}">
          <p14:sldIdLst>
            <p14:sldId id="3683"/>
            <p14:sldId id="3684"/>
            <p14:sldId id="3685"/>
            <p14:sldId id="3686"/>
            <p14:sldId id="3687"/>
            <p14:sldId id="3698"/>
            <p14:sldId id="36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5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645" userDrawn="1">
          <p15:clr>
            <a:srgbClr val="A4A3A4"/>
          </p15:clr>
        </p15:guide>
        <p15:guide id="4" orient="horz" pos="2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9CB00E-1A35-2645-2F9B-B8D6A700976B}" name="Veer, A.M. van der (Angela)" initials="V(" userId="S::angela.vanderveer@ka.prorail.nl::ebd6f959-97b9-46d1-89be-0f0cb06c7a56" providerId="AD"/>
  <p188:author id="{B262A814-CAF2-D751-992E-854846EFFCC7}" name="Kortekaas, T. (Thomas)" initials="KT(" userId="S::Thomas.Kortekaas@ka.prorail.nl::bb47e872-84c4-4de3-b686-63d9e6324e19" providerId="AD"/>
  <p188:author id="{615FAD15-3CA1-3E21-46BE-1555C08B2871}" name="Schadewijk, F. van (Frank)" initials="S(" userId="S::frank.vanschadewijk@ka.prorail.nl::1833fb73-f5b2-4b4e-97c3-aa9b3eb8fa37" providerId="AD"/>
  <p188:author id="{92982817-E792-DB97-AFB7-13FBA1E60D4F}" name="Leij, R.M. van der (Rixt)" initials="LRvd(" userId="S::Rixt.vanderLeij@ka.prorail.nl::dc479b93-f660-4bb5-a39c-b7f0bdb54b6b" providerId="AD"/>
  <p188:author id="{0D9ACF21-8831-B34A-2739-F41451A460CF}" name="Sysling, T. (Taco)" initials="ST(" userId="S::taco.sysling@ka.prorail.nl::1bbebf67-2327-43bb-9088-cd86263495c2" providerId="AD"/>
  <p188:author id="{197BF080-10C9-98FC-F3BC-49810B09E580}" name="Wit, C.M. de (Carla)" initials="W(" userId="S::carla.dewit@ka.prorail.nl::000183fe-a481-42e1-9a74-9c360f1bcdaa" providerId="AD"/>
  <p188:author id="{77512D9C-DC65-3359-53A1-9BD95130EAF8}" name="Hilten, B.J. van (Bart-Jan)" initials="H(" userId="S::bartjan.vanhilten@ka.prorail.nl::bb20d708-9cae-4cf5-b0df-cf75a9494a27" providerId="AD"/>
  <p188:author id="{EDDF9EBC-7549-920D-11E2-D5E6185C5E05}" name="Wit, C.M. de (Carla)" initials="Cd" userId="S::carla.deWit@ka.prorail.nl::000183fe-a481-42e1-9a74-9c360f1bcdaa" providerId="AD"/>
  <p188:author id="{C5E668BD-C3E5-2BAE-5E6C-3755D99F5CC0}" name="Hilten, B.J. van (Bart-Jan)" initials="HBv(J" userId="S::BartJan.vanHilten@ka.prorail.nl::bb20d708-9cae-4cf5-b0df-cf75a9494a27" providerId="AD"/>
  <p188:author id="{29A039CC-B929-494D-32B8-7B85CF3EFEEB}" name="Wijngaarden, P.A. van (Paul)" initials="WPv(" userId="S::paul.vanwijngaarden@ka.prorail.nl::fb9d2b25-e5c5-4994-8519-bed1932a9d6d" providerId="AD"/>
  <p188:author id="{3EB330D3-4140-29F0-B773-A752FA7A257F}" name="Schadewijk, F. van (Frank)" initials="SFv(" userId="S::Frank.vanSchadewijk@ka.prorail.nl::1833fb73-f5b2-4b4e-97c3-aa9b3eb8fa37" providerId="AD"/>
  <p188:author id="{05D5F1EB-920A-0DAA-4D56-D55602D64919}" name="Tromp, M. (Mandy)" initials="TM(" userId="S::Mandy.Tromp@ka.prorail.nl::f8c526c4-89a1-4168-8754-a5065f02fce5" providerId="AD"/>
  <p188:author id="{D3B4F9F4-721F-4642-437E-1627612C9991}" name="Meer, J. ter (Jeroen)" initials="MJt(" userId="S::Jeroen.terMeer@ka.prorail.nl::d0b61ae2-2a2b-4133-8f00-5242bf2255c6" providerId="AD"/>
  <p188:author id="{538031F9-DA60-2619-5A3C-14F2A0F43B65}" name="Meer, J. ter (Jeroen)" initials="M(" userId="S::jeroen.termeer@ka.prorail.nl::d0b61ae2-2a2b-4133-8f00-5242bf2255c6" providerId="AD"/>
  <p188:author id="{1CC8C9FA-BF50-646A-5D02-D3AC94D11097}" name="Croonen, P.F.M. (Paula)" initials="C(" userId="S::paula.croonen@ka.prorail.nl::5dea92db-49d9-4c63-bffb-1c8ee3ec38af" providerId="AD"/>
  <p188:author id="{F91383FD-053E-4023-EC75-9FD346D3DB17}" name="Leij, R.M. van der (Rixt)" initials="L(" userId="S::rixt.vanderleij@ka.prorail.nl::dc479b93-f660-4bb5-a39c-b7f0bdb54b6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bert van den Braak" initials="WAJM" lastIdx="1" clrIdx="0"/>
  <p:cmAuthor id="2" name="Tromp, M. (Mandy)" initials="TM(" lastIdx="3" clrIdx="1">
    <p:extLst>
      <p:ext uri="{19B8F6BF-5375-455C-9EA6-DF929625EA0E}">
        <p15:presenceInfo xmlns:p15="http://schemas.microsoft.com/office/powerpoint/2012/main" userId="S::Mandy.Tromp@ka.prorail.nl::f8c526c4-89a1-4168-8754-a5065f02fce5" providerId="AD"/>
      </p:ext>
    </p:extLst>
  </p:cmAuthor>
  <p:cmAuthor id="3" name="Croonen, P.F.M. (Paula)" initials="C(" lastIdx="3" clrIdx="2">
    <p:extLst>
      <p:ext uri="{19B8F6BF-5375-455C-9EA6-DF929625EA0E}">
        <p15:presenceInfo xmlns:p15="http://schemas.microsoft.com/office/powerpoint/2012/main" userId="S::paula.croonen@ka.prorail.nl::5dea92db-49d9-4c63-bffb-1c8ee3ec38af" providerId="AD"/>
      </p:ext>
    </p:extLst>
  </p:cmAuthor>
  <p:cmAuthor id="4" name="Kortekaas, T. (Thomas)" initials="KT(" lastIdx="4" clrIdx="3">
    <p:extLst>
      <p:ext uri="{19B8F6BF-5375-455C-9EA6-DF929625EA0E}">
        <p15:presenceInfo xmlns:p15="http://schemas.microsoft.com/office/powerpoint/2012/main" userId="S::Thomas.Kortekaas@ka.prorail.nl::bb47e872-84c4-4de3-b686-63d9e6324e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E5"/>
    <a:srgbClr val="393939"/>
    <a:srgbClr val="8B0A26"/>
    <a:srgbClr val="CECECE"/>
    <a:srgbClr val="C4284B"/>
    <a:srgbClr val="A5A5A5"/>
    <a:srgbClr val="FFFFFF"/>
    <a:srgbClr val="BF1238"/>
    <a:srgbClr val="353535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535058-3F21-495D-B72A-4BD80B0F7670}" v="25" dt="2024-06-18T09:38:36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jl, licht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02" y="144"/>
      </p:cViewPr>
      <p:guideLst>
        <p:guide orient="horz" pos="1756"/>
        <p:guide pos="2880"/>
        <p:guide orient="horz" pos="645"/>
        <p:guide orient="horz" pos="2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41" Type="http://schemas.microsoft.com/office/2018/10/relationships/authors" Target="authors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72479" y="249388"/>
            <a:ext cx="4996222" cy="495348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l-NL">
              <a:latin typeface="Arial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421298" y="247674"/>
            <a:ext cx="2945659" cy="495348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13F94FCE-88E1-7C4D-AC49-E8FEE0841165}" type="datetimeFigureOut">
              <a:rPr lang="nl-NL" smtClean="0">
                <a:latin typeface="Arial" charset="0"/>
              </a:rPr>
              <a:t>27-6-2024</a:t>
            </a:fld>
            <a:endParaRPr lang="nl-NL">
              <a:latin typeface="Arial" charset="0"/>
            </a:endParaRPr>
          </a:p>
        </p:txBody>
      </p:sp>
      <p:sp>
        <p:nvSpPr>
          <p:cNvPr id="6" name="Rechthoek 7"/>
          <p:cNvSpPr/>
          <p:nvPr/>
        </p:nvSpPr>
        <p:spPr>
          <a:xfrm>
            <a:off x="1932055" y="9382124"/>
            <a:ext cx="785033" cy="71507"/>
          </a:xfrm>
          <a:custGeom>
            <a:avLst/>
            <a:gdLst>
              <a:gd name="connsiteX0" fmla="*/ 0 w 2367610"/>
              <a:gd name="connsiteY0" fmla="*/ 0 h 288000"/>
              <a:gd name="connsiteX1" fmla="*/ 2367610 w 2367610"/>
              <a:gd name="connsiteY1" fmla="*/ 0 h 288000"/>
              <a:gd name="connsiteX2" fmla="*/ 2367610 w 2367610"/>
              <a:gd name="connsiteY2" fmla="*/ 288000 h 288000"/>
              <a:gd name="connsiteX3" fmla="*/ 0 w 2367610"/>
              <a:gd name="connsiteY3" fmla="*/ 288000 h 288000"/>
              <a:gd name="connsiteX4" fmla="*/ 0 w 2367610"/>
              <a:gd name="connsiteY4" fmla="*/ 0 h 288000"/>
              <a:gd name="connsiteX0" fmla="*/ 57150 w 2424760"/>
              <a:gd name="connsiteY0" fmla="*/ 0 h 288000"/>
              <a:gd name="connsiteX1" fmla="*/ 2424760 w 2424760"/>
              <a:gd name="connsiteY1" fmla="*/ 0 h 288000"/>
              <a:gd name="connsiteX2" fmla="*/ 2424760 w 2424760"/>
              <a:gd name="connsiteY2" fmla="*/ 288000 h 288000"/>
              <a:gd name="connsiteX3" fmla="*/ 0 w 2424760"/>
              <a:gd name="connsiteY3" fmla="*/ 288000 h 288000"/>
              <a:gd name="connsiteX4" fmla="*/ 57150 w 2424760"/>
              <a:gd name="connsiteY4" fmla="*/ 0 h 288000"/>
              <a:gd name="connsiteX0" fmla="*/ 57150 w 2424760"/>
              <a:gd name="connsiteY0" fmla="*/ 0 h 288000"/>
              <a:gd name="connsiteX1" fmla="*/ 2424760 w 2424760"/>
              <a:gd name="connsiteY1" fmla="*/ 0 h 288000"/>
              <a:gd name="connsiteX2" fmla="*/ 2361260 w 2424760"/>
              <a:gd name="connsiteY2" fmla="*/ 288000 h 288000"/>
              <a:gd name="connsiteX3" fmla="*/ 0 w 2424760"/>
              <a:gd name="connsiteY3" fmla="*/ 288000 h 288000"/>
              <a:gd name="connsiteX4" fmla="*/ 57150 w 2424760"/>
              <a:gd name="connsiteY4" fmla="*/ 0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4760" h="288000">
                <a:moveTo>
                  <a:pt x="57150" y="0"/>
                </a:moveTo>
                <a:lnTo>
                  <a:pt x="2424760" y="0"/>
                </a:lnTo>
                <a:lnTo>
                  <a:pt x="2361260" y="288000"/>
                </a:lnTo>
                <a:lnTo>
                  <a:pt x="0" y="288000"/>
                </a:lnTo>
                <a:lnTo>
                  <a:pt x="5715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8"/>
          <p:cNvSpPr/>
          <p:nvPr/>
        </p:nvSpPr>
        <p:spPr>
          <a:xfrm>
            <a:off x="3758385" y="9382124"/>
            <a:ext cx="426105" cy="71507"/>
          </a:xfrm>
          <a:custGeom>
            <a:avLst/>
            <a:gdLst>
              <a:gd name="connsiteX0" fmla="*/ 0 w 1815412"/>
              <a:gd name="connsiteY0" fmla="*/ 0 h 288000"/>
              <a:gd name="connsiteX1" fmla="*/ 1815412 w 1815412"/>
              <a:gd name="connsiteY1" fmla="*/ 0 h 288000"/>
              <a:gd name="connsiteX2" fmla="*/ 1815412 w 1815412"/>
              <a:gd name="connsiteY2" fmla="*/ 288000 h 288000"/>
              <a:gd name="connsiteX3" fmla="*/ 0 w 1815412"/>
              <a:gd name="connsiteY3" fmla="*/ 288000 h 288000"/>
              <a:gd name="connsiteX4" fmla="*/ 0 w 1815412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69387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05887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21762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387" h="288000">
                <a:moveTo>
                  <a:pt x="53975" y="0"/>
                </a:moveTo>
                <a:lnTo>
                  <a:pt x="1869387" y="0"/>
                </a:lnTo>
                <a:lnTo>
                  <a:pt x="1821762" y="288000"/>
                </a:lnTo>
                <a:lnTo>
                  <a:pt x="0" y="288000"/>
                </a:lnTo>
                <a:lnTo>
                  <a:pt x="5397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13"/>
          <p:cNvSpPr/>
          <p:nvPr/>
        </p:nvSpPr>
        <p:spPr>
          <a:xfrm>
            <a:off x="2650138" y="9584222"/>
            <a:ext cx="1070500" cy="16878"/>
          </a:xfrm>
          <a:custGeom>
            <a:avLst/>
            <a:gdLst>
              <a:gd name="connsiteX0" fmla="*/ 0 w 3150000"/>
              <a:gd name="connsiteY0" fmla="*/ 0 h 64800"/>
              <a:gd name="connsiteX1" fmla="*/ 3150000 w 3150000"/>
              <a:gd name="connsiteY1" fmla="*/ 0 h 64800"/>
              <a:gd name="connsiteX2" fmla="*/ 3150000 w 3150000"/>
              <a:gd name="connsiteY2" fmla="*/ 64800 h 64800"/>
              <a:gd name="connsiteX3" fmla="*/ 0 w 3150000"/>
              <a:gd name="connsiteY3" fmla="*/ 64800 h 64800"/>
              <a:gd name="connsiteX4" fmla="*/ 0 w 3150000"/>
              <a:gd name="connsiteY4" fmla="*/ 0 h 64800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62700 w 3162700"/>
              <a:gd name="connsiteY2" fmla="*/ 64800 h 67975"/>
              <a:gd name="connsiteX3" fmla="*/ 0 w 3162700"/>
              <a:gd name="connsiteY3" fmla="*/ 67975 h 67975"/>
              <a:gd name="connsiteX4" fmla="*/ 12700 w 3162700"/>
              <a:gd name="connsiteY4" fmla="*/ 0 h 67975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37300 w 3162700"/>
              <a:gd name="connsiteY2" fmla="*/ 67975 h 67975"/>
              <a:gd name="connsiteX3" fmla="*/ 0 w 3162700"/>
              <a:gd name="connsiteY3" fmla="*/ 67975 h 67975"/>
              <a:gd name="connsiteX4" fmla="*/ 12700 w 3162700"/>
              <a:gd name="connsiteY4" fmla="*/ 0 h 67975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53175 w 3162700"/>
              <a:gd name="connsiteY2" fmla="*/ 67975 h 67975"/>
              <a:gd name="connsiteX3" fmla="*/ 0 w 3162700"/>
              <a:gd name="connsiteY3" fmla="*/ 67975 h 67975"/>
              <a:gd name="connsiteX4" fmla="*/ 12700 w 3162700"/>
              <a:gd name="connsiteY4" fmla="*/ 0 h 6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700" h="67975">
                <a:moveTo>
                  <a:pt x="12700" y="0"/>
                </a:moveTo>
                <a:lnTo>
                  <a:pt x="3162700" y="0"/>
                </a:lnTo>
                <a:lnTo>
                  <a:pt x="3153175" y="67975"/>
                </a:lnTo>
                <a:lnTo>
                  <a:pt x="0" y="67975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14"/>
          <p:cNvSpPr/>
          <p:nvPr/>
        </p:nvSpPr>
        <p:spPr>
          <a:xfrm>
            <a:off x="4255864" y="9584222"/>
            <a:ext cx="4781567" cy="16090"/>
          </a:xfrm>
          <a:custGeom>
            <a:avLst/>
            <a:gdLst>
              <a:gd name="connsiteX0" fmla="*/ 0 w 7146000"/>
              <a:gd name="connsiteY0" fmla="*/ 0 h 64800"/>
              <a:gd name="connsiteX1" fmla="*/ 7146000 w 7146000"/>
              <a:gd name="connsiteY1" fmla="*/ 0 h 64800"/>
              <a:gd name="connsiteX2" fmla="*/ 7146000 w 7146000"/>
              <a:gd name="connsiteY2" fmla="*/ 64800 h 64800"/>
              <a:gd name="connsiteX3" fmla="*/ 0 w 7146000"/>
              <a:gd name="connsiteY3" fmla="*/ 64800 h 64800"/>
              <a:gd name="connsiteX4" fmla="*/ 0 w 7146000"/>
              <a:gd name="connsiteY4" fmla="*/ 0 h 64800"/>
              <a:gd name="connsiteX0" fmla="*/ 15875 w 7161875"/>
              <a:gd name="connsiteY0" fmla="*/ 0 h 64800"/>
              <a:gd name="connsiteX1" fmla="*/ 7161875 w 7161875"/>
              <a:gd name="connsiteY1" fmla="*/ 0 h 64800"/>
              <a:gd name="connsiteX2" fmla="*/ 7161875 w 7161875"/>
              <a:gd name="connsiteY2" fmla="*/ 64800 h 64800"/>
              <a:gd name="connsiteX3" fmla="*/ 0 w 7161875"/>
              <a:gd name="connsiteY3" fmla="*/ 64800 h 64800"/>
              <a:gd name="connsiteX4" fmla="*/ 15875 w 7161875"/>
              <a:gd name="connsiteY4" fmla="*/ 0 h 64800"/>
              <a:gd name="connsiteX0" fmla="*/ 15875 w 7161875"/>
              <a:gd name="connsiteY0" fmla="*/ 0 h 64800"/>
              <a:gd name="connsiteX1" fmla="*/ 7161875 w 7161875"/>
              <a:gd name="connsiteY1" fmla="*/ 0 h 64800"/>
              <a:gd name="connsiteX2" fmla="*/ 7146000 w 7161875"/>
              <a:gd name="connsiteY2" fmla="*/ 64800 h 64800"/>
              <a:gd name="connsiteX3" fmla="*/ 0 w 7161875"/>
              <a:gd name="connsiteY3" fmla="*/ 64800 h 64800"/>
              <a:gd name="connsiteX4" fmla="*/ 15875 w 7161875"/>
              <a:gd name="connsiteY4" fmla="*/ 0 h 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1875" h="64800">
                <a:moveTo>
                  <a:pt x="15875" y="0"/>
                </a:moveTo>
                <a:lnTo>
                  <a:pt x="7161875" y="0"/>
                </a:lnTo>
                <a:lnTo>
                  <a:pt x="7146000" y="64800"/>
                </a:lnTo>
                <a:lnTo>
                  <a:pt x="0" y="64800"/>
                </a:lnTo>
                <a:lnTo>
                  <a:pt x="1587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18"/>
          <p:cNvSpPr/>
          <p:nvPr/>
        </p:nvSpPr>
        <p:spPr>
          <a:xfrm>
            <a:off x="-77705" y="9584222"/>
            <a:ext cx="1050338" cy="16090"/>
          </a:xfrm>
          <a:custGeom>
            <a:avLst/>
            <a:gdLst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608000 w 4608000"/>
              <a:gd name="connsiteY2" fmla="*/ 64800 h 64800"/>
              <a:gd name="connsiteX3" fmla="*/ 0 w 4608000"/>
              <a:gd name="connsiteY3" fmla="*/ 64800 h 64800"/>
              <a:gd name="connsiteX4" fmla="*/ 0 w 4608000"/>
              <a:gd name="connsiteY4" fmla="*/ 0 h 64800"/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563550 w 4608000"/>
              <a:gd name="connsiteY2" fmla="*/ 61625 h 64800"/>
              <a:gd name="connsiteX3" fmla="*/ 0 w 4608000"/>
              <a:gd name="connsiteY3" fmla="*/ 64800 h 64800"/>
              <a:gd name="connsiteX4" fmla="*/ 0 w 4608000"/>
              <a:gd name="connsiteY4" fmla="*/ 0 h 64800"/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579425 w 4608000"/>
              <a:gd name="connsiteY2" fmla="*/ 61625 h 64800"/>
              <a:gd name="connsiteX3" fmla="*/ 0 w 4608000"/>
              <a:gd name="connsiteY3" fmla="*/ 64800 h 64800"/>
              <a:gd name="connsiteX4" fmla="*/ 0 w 4608000"/>
              <a:gd name="connsiteY4" fmla="*/ 0 h 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000" h="64800">
                <a:moveTo>
                  <a:pt x="0" y="0"/>
                </a:moveTo>
                <a:lnTo>
                  <a:pt x="4608000" y="0"/>
                </a:lnTo>
                <a:lnTo>
                  <a:pt x="4579425" y="61625"/>
                </a:lnTo>
                <a:lnTo>
                  <a:pt x="0" y="6480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44" y="9194707"/>
            <a:ext cx="1116769" cy="261701"/>
          </a:xfrm>
          <a:prstGeom prst="rect">
            <a:avLst/>
          </a:prstGeom>
        </p:spPr>
      </p:pic>
      <p:sp>
        <p:nvSpPr>
          <p:cNvPr id="13" name="Tijdelijke aanduiding voor dianummer 4"/>
          <p:cNvSpPr txBox="1">
            <a:spLocks/>
          </p:cNvSpPr>
          <p:nvPr/>
        </p:nvSpPr>
        <p:spPr>
          <a:xfrm>
            <a:off x="5183202" y="8979131"/>
            <a:ext cx="1183755" cy="49534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nl-NL"/>
            </a:defPPr>
            <a:lvl1pPr marL="0" algn="r" defTabSz="6858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6F5DC-8175-694F-86AA-6CC7BD974F1A}" type="slidenum">
              <a:rPr lang="nl-NL" smtClean="0">
                <a:latin typeface="Arial" charset="0"/>
              </a:rPr>
              <a:pPr/>
              <a:t>‹nr.›</a:t>
            </a:fld>
            <a:endParaRPr lang="nl-NL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2C507-AB66-064B-85D9-9B533BD8047E}" type="datetimeFigureOut">
              <a:rPr lang="nl-NL" smtClean="0"/>
              <a:t>27-6-2024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B6035-115A-7F4D-966D-A174921C2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085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72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FB7BC648-3F3A-4FE6-B474-FF08AD16EC55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5850001 w 6096000"/>
              <a:gd name="connsiteY1" fmla="*/ 0 h 6858000"/>
              <a:gd name="connsiteX2" fmla="*/ 5850001 w 6096000"/>
              <a:gd name="connsiteY2" fmla="*/ 975600 h 6858000"/>
              <a:gd name="connsiteX3" fmla="*/ 6096000 w 6096000"/>
              <a:gd name="connsiteY3" fmla="*/ 975600 h 6858000"/>
              <a:gd name="connsiteX4" fmla="*/ 6096000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850001" y="0"/>
                </a:lnTo>
                <a:lnTo>
                  <a:pt x="5850001" y="975600"/>
                </a:lnTo>
                <a:lnTo>
                  <a:pt x="6096000" y="97560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2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914000" y="2743200"/>
            <a:ext cx="3753000" cy="1371600"/>
          </a:xfr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4114801"/>
            <a:ext cx="3753000" cy="241556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 hasCustomPrompt="1"/>
          </p:nvPr>
        </p:nvSpPr>
        <p:spPr>
          <a:xfrm>
            <a:off x="4914000" y="1590313"/>
            <a:ext cx="3753000" cy="1052513"/>
          </a:xfrm>
        </p:spPr>
        <p:txBody>
          <a:bodyPr tIns="0" bIns="0" anchor="b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CE3D936-01A5-42C9-A617-17B3B8FB8C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14000" y="4356357"/>
            <a:ext cx="3753000" cy="2592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nl-NL" dirty="0"/>
              <a:t>Datum presentatie</a:t>
            </a:r>
          </a:p>
        </p:txBody>
      </p:sp>
      <p:sp>
        <p:nvSpPr>
          <p:cNvPr id="11" name="Vertrouwelijkheidsniveau">
            <a:extLst>
              <a:ext uri="{FF2B5EF4-FFF2-40B4-BE49-F238E27FC236}">
                <a16:creationId xmlns:a16="http://schemas.microsoft.com/office/drawing/2014/main" id="{D6028795-C409-40A9-B428-B0AF6EBB64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1FD69D9-3E06-4876-9F73-71B6B351D2B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8286300" y="4896429"/>
            <a:ext cx="383400" cy="137700"/>
          </a:xfrm>
        </p:spPr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28510C-BC5B-408F-A83E-20041DE7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2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ge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40B2573-7117-47DC-A1FC-56A832A1E9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71750"/>
            <a:ext cx="9144000" cy="2571750"/>
          </a:xfrm>
          <a:solidFill>
            <a:schemeClr val="tx1">
              <a:lumMod val="85000"/>
            </a:schemeClr>
          </a:solidFill>
        </p:spPr>
        <p:txBody>
          <a:bodyPr tIns="1080000" anchor="t" anchorCtr="1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7AD964-7CC1-4105-95CD-B71497188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A879FCC-B15B-43B0-94C1-EA709F51A4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3616866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4D76FA77-7724-405A-BCBC-F7FB2273E8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5329235 w 12192000"/>
              <a:gd name="connsiteY1" fmla="*/ 0 h 6858000"/>
              <a:gd name="connsiteX2" fmla="*/ 5848350 w 12192000"/>
              <a:gd name="connsiteY2" fmla="*/ 0 h 6858000"/>
              <a:gd name="connsiteX3" fmla="*/ 5857872 w 12192000"/>
              <a:gd name="connsiteY3" fmla="*/ 0 h 6858000"/>
              <a:gd name="connsiteX4" fmla="*/ 5857872 w 12192000"/>
              <a:gd name="connsiteY4" fmla="*/ 711998 h 6858000"/>
              <a:gd name="connsiteX5" fmla="*/ 6324600 w 12192000"/>
              <a:gd name="connsiteY5" fmla="*/ 711998 h 6858000"/>
              <a:gd name="connsiteX6" fmla="*/ 63246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6324600 w 12192000"/>
              <a:gd name="connsiteY9" fmla="*/ 6858000 h 6858000"/>
              <a:gd name="connsiteX10" fmla="*/ 584835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329235" y="0"/>
                </a:lnTo>
                <a:lnTo>
                  <a:pt x="5848350" y="0"/>
                </a:lnTo>
                <a:lnTo>
                  <a:pt x="5857872" y="0"/>
                </a:lnTo>
                <a:lnTo>
                  <a:pt x="5857872" y="711998"/>
                </a:lnTo>
                <a:lnTo>
                  <a:pt x="6324600" y="711998"/>
                </a:lnTo>
                <a:lnTo>
                  <a:pt x="63246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63246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2520000" anchor="t" anchorCtr="1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0" y="3865332"/>
            <a:ext cx="9144000" cy="432000"/>
          </a:xfrm>
          <a:solidFill>
            <a:schemeClr val="accent2"/>
          </a:solidFill>
        </p:spPr>
        <p:txBody>
          <a:bodyPr lIns="630000" anchor="ctr" anchorCtr="0">
            <a:no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naam in te voegen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369060"/>
            <a:ext cx="9144000" cy="297000"/>
          </a:xfrm>
          <a:solidFill>
            <a:schemeClr val="bg1"/>
          </a:solidFill>
        </p:spPr>
        <p:txBody>
          <a:bodyPr lIns="63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 dirty="0"/>
              <a:t>Klik om functie of project in te voegen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9EE6DDE-E144-43EA-A883-E219AA86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2058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E883B12-7812-4AB5-9452-637027F74772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5360191 w 6096000"/>
              <a:gd name="connsiteY1" fmla="*/ 0 h 6858000"/>
              <a:gd name="connsiteX2" fmla="*/ 5850001 w 6096000"/>
              <a:gd name="connsiteY2" fmla="*/ 0 h 6858000"/>
              <a:gd name="connsiteX3" fmla="*/ 5862635 w 6096000"/>
              <a:gd name="connsiteY3" fmla="*/ 0 h 6858000"/>
              <a:gd name="connsiteX4" fmla="*/ 5862635 w 6096000"/>
              <a:gd name="connsiteY4" fmla="*/ 709612 h 6858000"/>
              <a:gd name="connsiteX5" fmla="*/ 6096000 w 6096000"/>
              <a:gd name="connsiteY5" fmla="*/ 709612 h 6858000"/>
              <a:gd name="connsiteX6" fmla="*/ 6096000 w 6096000"/>
              <a:gd name="connsiteY6" fmla="*/ 975600 h 6858000"/>
              <a:gd name="connsiteX7" fmla="*/ 6096000 w 6096000"/>
              <a:gd name="connsiteY7" fmla="*/ 1102518 h 6858000"/>
              <a:gd name="connsiteX8" fmla="*/ 6096000 w 6096000"/>
              <a:gd name="connsiteY8" fmla="*/ 6858000 h 6858000"/>
              <a:gd name="connsiteX9" fmla="*/ 0 w 6096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360191" y="0"/>
                </a:lnTo>
                <a:lnTo>
                  <a:pt x="5850001" y="0"/>
                </a:lnTo>
                <a:lnTo>
                  <a:pt x="5862635" y="0"/>
                </a:lnTo>
                <a:lnTo>
                  <a:pt x="5862635" y="709612"/>
                </a:lnTo>
                <a:lnTo>
                  <a:pt x="6096000" y="709612"/>
                </a:lnTo>
                <a:lnTo>
                  <a:pt x="6096000" y="975600"/>
                </a:lnTo>
                <a:lnTo>
                  <a:pt x="6096000" y="110251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1013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82214" y="1714500"/>
            <a:ext cx="3286727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gegevens afzender in te voegen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382214" y="2309615"/>
            <a:ext cx="3286727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gegevens afzender in te voegen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382214" y="2884130"/>
            <a:ext cx="3286727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gegevens afzender in te voegen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919401" y="1771008"/>
            <a:ext cx="405902" cy="405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919401" y="2360520"/>
            <a:ext cx="405902" cy="405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919401" y="2940638"/>
            <a:ext cx="405902" cy="405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69C57F-4252-4209-A8BC-33FAC7ADB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500" y="2287840"/>
            <a:ext cx="3748266" cy="801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Type een afsluitende zin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A3A163FE-BA7A-4106-9910-A643D023C9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5" name="Vertrouwelijkheidsniveau">
            <a:extLst>
              <a:ext uri="{FF2B5EF4-FFF2-40B4-BE49-F238E27FC236}">
                <a16:creationId xmlns:a16="http://schemas.microsoft.com/office/drawing/2014/main" id="{CAA5CBF2-B6F9-4237-8DE7-3D9FD8FFAB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6D7B6104-9A05-4402-8182-B455998884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00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lg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8000" y="971999"/>
            <a:ext cx="8402400" cy="300083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</a:t>
            </a:r>
            <a:r>
              <a:rPr lang="nl-NL" noProof="0" dirty="0" err="1"/>
              <a:t>een</a:t>
            </a:r>
            <a:r>
              <a:rPr lang="nl-NL" noProof="0" dirty="0"/>
              <a:t> </a:t>
            </a:r>
            <a:r>
              <a:rPr lang="nl-NL" noProof="0" dirty="0" err="1"/>
              <a:t>titel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maken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EED1-3B2D-4DF3-84FC-6A29FAA80043}" type="datetime4">
              <a:rPr lang="nl-NL" smtClean="0">
                <a:solidFill>
                  <a:srgbClr val="000000"/>
                </a:solidFill>
              </a:rPr>
              <a:pPr/>
              <a:t>27 juni 2024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68313" y="1552500"/>
            <a:ext cx="8402400" cy="3105000"/>
          </a:xfrm>
        </p:spPr>
        <p:txBody>
          <a:bodyPr/>
          <a:lstStyle>
            <a:lvl4pPr marL="956072" indent="-214313">
              <a:buFont typeface="Verdana" pitchFamily="34" charset="0"/>
              <a:buChar char="–"/>
              <a:defRPr sz="1350"/>
            </a:lvl4pPr>
            <a:lvl5pPr marL="1223963" indent="-214313">
              <a:buFont typeface="Verdana" pitchFamily="34" charset="0"/>
              <a:buChar char="»"/>
              <a:defRPr/>
            </a:lvl5pPr>
          </a:lstStyle>
          <a:p>
            <a:pPr lvl="0"/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de </a:t>
            </a:r>
            <a:r>
              <a:rPr lang="nl-NL" noProof="0" dirty="0" err="1"/>
              <a:t>modelstijlen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bewerken</a:t>
            </a:r>
            <a:endParaRPr lang="nl-NL" noProof="0" dirty="0"/>
          </a:p>
          <a:p>
            <a:pPr lvl="1"/>
            <a:r>
              <a:rPr lang="nl-NL" noProof="0" dirty="0" err="1"/>
              <a:t>Tweede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2"/>
            <a:r>
              <a:rPr lang="nl-NL" noProof="0" dirty="0" err="1"/>
              <a:t>Derde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3"/>
            <a:r>
              <a:rPr lang="nl-NL" noProof="0" dirty="0" err="1"/>
              <a:t>Vierde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4"/>
            <a:r>
              <a:rPr lang="nl-NL" noProof="0" dirty="0" err="1"/>
              <a:t>Vijfde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05245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2336D8A-AA48-4C0F-9ACD-90AB20C75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2476" y="0"/>
            <a:ext cx="4581525" cy="5143500"/>
          </a:xfrm>
          <a:prstGeom prst="rect">
            <a:avLst/>
          </a:prstGeom>
          <a:solidFill>
            <a:srgbClr val="FBD3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nl-NL" altLang="nl-NL" sz="1800">
              <a:solidFill>
                <a:srgbClr val="000000"/>
              </a:solidFill>
            </a:endParaRPr>
          </a:p>
        </p:txBody>
      </p:sp>
      <p:pic>
        <p:nvPicPr>
          <p:cNvPr id="5" name="Picture 6" descr="RO_VW_RW_pos">
            <a:extLst>
              <a:ext uri="{FF2B5EF4-FFF2-40B4-BE49-F238E27FC236}">
                <a16:creationId xmlns:a16="http://schemas.microsoft.com/office/drawing/2014/main" id="{F1F0844D-6A4C-4285-939E-970662BBB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1" r="30369" b="40401"/>
          <a:stretch/>
        </p:blipFill>
        <p:spPr bwMode="auto">
          <a:xfrm>
            <a:off x="4922839" y="0"/>
            <a:ext cx="1184048" cy="89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37139" y="2158603"/>
            <a:ext cx="3598862" cy="642938"/>
          </a:xfrm>
        </p:spPr>
        <p:txBody>
          <a:bodyPr bIns="0"/>
          <a:lstStyle>
            <a:lvl1pPr defTabSz="456010" eaLnBrk="0" hangingPunct="0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altLang="nl-NL" noProof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37139" y="2833688"/>
            <a:ext cx="3598862" cy="1314450"/>
          </a:xfrm>
        </p:spPr>
        <p:txBody>
          <a:bodyPr bIns="0"/>
          <a:lstStyle>
            <a:lvl1pPr marL="0" indent="1191" defTabSz="456010" eaLnBrk="0" hangingPunct="0">
              <a:buFont typeface="Arial" charset="0"/>
              <a:buNone/>
              <a:defRPr/>
            </a:lvl1pPr>
          </a:lstStyle>
          <a:p>
            <a:pPr lvl="0"/>
            <a:r>
              <a:rPr lang="en-GB" altLang="nl-NL" noProof="0"/>
              <a:t>Click to edit Master subtitle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C4995A-049E-474F-8601-DD9B254C21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5037139" y="4886325"/>
            <a:ext cx="3932237" cy="157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/>
            </a:lvl1pPr>
          </a:lstStyle>
          <a:p>
            <a:pPr>
              <a:defRPr/>
            </a:pPr>
            <a:fld id="{CD86E2CD-DEC7-46D4-8BC1-D8671E0C0B13}" type="datetime1">
              <a:rPr lang="nl-NL" altLang="nl-NL"/>
              <a:pPr>
                <a:defRPr/>
              </a:pPr>
              <a:t>27-6-2024</a:t>
            </a:fld>
            <a:endParaRPr lang="nl-NL" alt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C331788-DA73-4F45-9982-787431B62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t="35036" r="16822" b="40250"/>
          <a:stretch/>
        </p:blipFill>
        <p:spPr>
          <a:xfrm>
            <a:off x="4922839" y="870919"/>
            <a:ext cx="1726156" cy="328340"/>
          </a:xfrm>
          <a:prstGeom prst="rect">
            <a:avLst/>
          </a:prstGeom>
        </p:spPr>
      </p:pic>
      <p:pic>
        <p:nvPicPr>
          <p:cNvPr id="7" name="Picture 6" descr="RO_VW_RW_pos">
            <a:extLst>
              <a:ext uri="{FF2B5EF4-FFF2-40B4-BE49-F238E27FC236}">
                <a16:creationId xmlns:a16="http://schemas.microsoft.com/office/drawing/2014/main" id="{E29F82BA-49E9-4AC5-A3E9-F9341A322E1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5728" b="14083"/>
          <a:stretch/>
        </p:blipFill>
        <p:spPr bwMode="auto">
          <a:xfrm>
            <a:off x="628787" y="0"/>
            <a:ext cx="4269785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884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36E5CB5-2894-47AD-8DE6-DA3697CB75D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73D3880-B6F1-4500-BE22-1CF8543D6F6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9AE3C-7623-4977-9159-F585A773781D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shpTitel">
            <a:extLst>
              <a:ext uri="{FF2B5EF4-FFF2-40B4-BE49-F238E27FC236}">
                <a16:creationId xmlns:a16="http://schemas.microsoft.com/office/drawing/2014/main" id="{125E0FC2-F846-4147-BDDD-ECDC47FC686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745A2-CE9F-4210-AC16-9EB790BE5A04}" type="datetime1">
              <a:rPr lang="nl-NL" altLang="nl-NL"/>
              <a:pPr>
                <a:defRPr/>
              </a:pPr>
              <a:t>27-6-2024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9376774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4D75F1-B2E7-4F88-A0DE-726AD90E23E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F0F1C44-7F2C-4F60-9E1D-F6BD3B2689E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20787-C39B-42DA-A83E-9E388F9ECEA0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shpTitel">
            <a:extLst>
              <a:ext uri="{FF2B5EF4-FFF2-40B4-BE49-F238E27FC236}">
                <a16:creationId xmlns:a16="http://schemas.microsoft.com/office/drawing/2014/main" id="{44FB746E-D14A-44B4-8BEA-47540C8F90C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132C2-4537-442B-B724-70836EE7CB3A}" type="datetime1">
              <a:rPr lang="nl-NL" altLang="nl-NL"/>
              <a:pPr>
                <a:defRPr/>
              </a:pPr>
              <a:t>27-6-2024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803980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6726" y="1551385"/>
            <a:ext cx="4124325" cy="31039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43451" y="1551385"/>
            <a:ext cx="4124325" cy="31039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2DCAE5-9D3E-4043-B150-1E0EE1FB77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3F21EEB-4E15-4731-B24B-F6F3D753B92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C6BAB-211A-4402-B7A1-DE15A9BDD440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7" name="shpTitel">
            <a:extLst>
              <a:ext uri="{FF2B5EF4-FFF2-40B4-BE49-F238E27FC236}">
                <a16:creationId xmlns:a16="http://schemas.microsoft.com/office/drawing/2014/main" id="{1844501F-F499-4FD1-9125-E0D9E368C6A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CBE96-01E1-44BA-BD6C-F1A48C1373D5}" type="datetime1">
              <a:rPr lang="nl-NL" altLang="nl-NL"/>
              <a:pPr>
                <a:defRPr/>
              </a:pPr>
              <a:t>27-6-2024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2751899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9B94A-850F-4386-A4DB-50E89D36B6A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062EC7-12ED-41C9-B06E-AFB5FE54C6E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9F11B-C752-4642-929A-B37332F416CE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9" name="shpTitel">
            <a:extLst>
              <a:ext uri="{FF2B5EF4-FFF2-40B4-BE49-F238E27FC236}">
                <a16:creationId xmlns:a16="http://schemas.microsoft.com/office/drawing/2014/main" id="{988D62CF-E97F-4C65-9A94-5710868D876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6C378-7261-452A-BC48-636BA19C7D54}" type="datetime1">
              <a:rPr lang="nl-NL" altLang="nl-NL"/>
              <a:pPr>
                <a:defRPr/>
              </a:pPr>
              <a:t>27-6-2024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4655178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E8C9963-D8B9-4AFF-9718-87D88DC50E2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45D592D-6029-4561-962E-8FE555AC0A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9B527D-5CB5-43CC-B2C4-07B795ABB4F9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5" name="shpTitel">
            <a:extLst>
              <a:ext uri="{FF2B5EF4-FFF2-40B4-BE49-F238E27FC236}">
                <a16:creationId xmlns:a16="http://schemas.microsoft.com/office/drawing/2014/main" id="{4AB78FD6-38EE-41F1-9B2A-5FFCB081DF5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9F9CA-9690-42E7-A013-561140F136FE}" type="datetime1">
              <a:rPr lang="nl-NL" altLang="nl-NL"/>
              <a:pPr>
                <a:defRPr/>
              </a:pPr>
              <a:t>27-6-2024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188031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2570560"/>
            <a:ext cx="9144000" cy="257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250" y="1409700"/>
            <a:ext cx="8192691" cy="116086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76250" y="2812115"/>
            <a:ext cx="8193882" cy="1302685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22" name="Tijdelijke aanduiding voor dianummer 21">
            <a:extLst>
              <a:ext uri="{FF2B5EF4-FFF2-40B4-BE49-F238E27FC236}">
                <a16:creationId xmlns:a16="http://schemas.microsoft.com/office/drawing/2014/main" id="{17E1F773-BF9C-4C35-ABBC-BFB53364B3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3" name="Vertrouwelijkheidsniveau">
            <a:extLst>
              <a:ext uri="{FF2B5EF4-FFF2-40B4-BE49-F238E27FC236}">
                <a16:creationId xmlns:a16="http://schemas.microsoft.com/office/drawing/2014/main" id="{9083841F-8AA4-4AEC-93F7-5EDA66B599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631BC45E-EEEE-444C-8340-F4E4E532BF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501" y="4114801"/>
            <a:ext cx="3753000" cy="241556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24115787-E7BA-4E6B-ACDF-C586817C79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2500" y="4356357"/>
            <a:ext cx="3753000" cy="2592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nl-NL" dirty="0"/>
              <a:t>Datum presentatie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8FD66A7-5A78-459B-9B7F-13F33318D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22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89E4D84-0AC8-40CB-8812-27FF09A4EAC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09590DB-1A9E-4A0F-9403-4C108E707E4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D7E2B3-ACEB-4427-A3A9-44AB34255DFC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4" name="shpTitel">
            <a:extLst>
              <a:ext uri="{FF2B5EF4-FFF2-40B4-BE49-F238E27FC236}">
                <a16:creationId xmlns:a16="http://schemas.microsoft.com/office/drawing/2014/main" id="{07EACA1B-3404-4890-8D66-6D0312608FB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45798-7029-4A8D-89A2-BD38528FD470}" type="datetime1">
              <a:rPr lang="nl-NL" altLang="nl-NL"/>
              <a:pPr>
                <a:defRPr/>
              </a:pPr>
              <a:t>27-6-2024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1517847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7E2E1D-6B0D-4DC4-BE9D-C098F71BB4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6C98EBD-9DFF-490E-97F0-5C9A01DA1C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7020D7-838B-425B-9866-4F089C362C80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7" name="shpTitel">
            <a:extLst>
              <a:ext uri="{FF2B5EF4-FFF2-40B4-BE49-F238E27FC236}">
                <a16:creationId xmlns:a16="http://schemas.microsoft.com/office/drawing/2014/main" id="{73D75F10-F901-47CB-AB01-52ABB72B949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5EEC7-9E53-4DD0-BD3E-913B9275C2E2}" type="datetime1">
              <a:rPr lang="nl-NL" altLang="nl-NL"/>
              <a:pPr>
                <a:defRPr/>
              </a:pPr>
              <a:t>27-6-2024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511647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6D06F0-EF7F-4351-9D9F-E38382539BC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B71CF3B-3A2F-4B89-AA5D-E4AC4CC143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7F0D0-923B-471D-A680-53F5D4E7F640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7" name="shpTitel">
            <a:extLst>
              <a:ext uri="{FF2B5EF4-FFF2-40B4-BE49-F238E27FC236}">
                <a16:creationId xmlns:a16="http://schemas.microsoft.com/office/drawing/2014/main" id="{23BAA51D-C4A6-4C41-8A16-1E4E1C2B874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A2B7-A6B0-4ABA-BBFE-1234F7468E78}" type="datetime1">
              <a:rPr lang="nl-NL" altLang="nl-NL"/>
              <a:pPr>
                <a:defRPr/>
              </a:pPr>
              <a:t>27-6-2024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7107880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218C4F-5809-48F8-877C-C85A6B97D29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6F2458B-9075-4F29-A8F5-9207494826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23E7AC-E59E-499A-9E21-3E48C7FF1564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shpTitel">
            <a:extLst>
              <a:ext uri="{FF2B5EF4-FFF2-40B4-BE49-F238E27FC236}">
                <a16:creationId xmlns:a16="http://schemas.microsoft.com/office/drawing/2014/main" id="{1EC44B5E-535A-454A-A192-BA8EFBA660B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EC663-A492-4053-B02F-B6E20411890C}" type="datetime1">
              <a:rPr lang="nl-NL" altLang="nl-NL"/>
              <a:pPr>
                <a:defRPr/>
              </a:pPr>
              <a:t>27-6-2024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632772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67514" y="971551"/>
            <a:ext cx="2100262" cy="3683794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66726" y="971551"/>
            <a:ext cx="6148388" cy="368379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E1829E-C9A5-4544-BCBA-5ED2C134B83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1576CD3-32F5-4F2F-93A2-3D9E4F61426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968DA-6566-454E-9723-3A1C349BF3DC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shpTitel">
            <a:extLst>
              <a:ext uri="{FF2B5EF4-FFF2-40B4-BE49-F238E27FC236}">
                <a16:creationId xmlns:a16="http://schemas.microsoft.com/office/drawing/2014/main" id="{EA5DD0B4-763D-4960-B53E-A8F604B0690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AAA04-63F0-493E-BABC-994AB46C08C4}" type="datetime1">
              <a:rPr lang="nl-NL" altLang="nl-NL"/>
              <a:pPr>
                <a:defRPr/>
              </a:pPr>
              <a:t>27-6-2024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6720090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(pl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801689"/>
            <a:ext cx="9144000" cy="4075111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1" y="1287464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647701" y="1716088"/>
            <a:ext cx="7847901" cy="26447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8168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lg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8000" y="971999"/>
            <a:ext cx="8402400" cy="300083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</a:t>
            </a:r>
            <a:r>
              <a:rPr lang="nl-NL" noProof="0" dirty="0" err="1"/>
              <a:t>een</a:t>
            </a:r>
            <a:r>
              <a:rPr lang="nl-NL" noProof="0" dirty="0"/>
              <a:t> </a:t>
            </a:r>
            <a:r>
              <a:rPr lang="nl-NL" noProof="0" dirty="0" err="1"/>
              <a:t>titel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maken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EED1-3B2D-4DF3-84FC-6A29FAA80043}" type="datetime4">
              <a:rPr lang="nl-NL" smtClean="0">
                <a:solidFill>
                  <a:srgbClr val="000000"/>
                </a:solidFill>
              </a:rPr>
              <a:pPr/>
              <a:t>27 juni 2024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68313" y="1552500"/>
            <a:ext cx="8402400" cy="3105000"/>
          </a:xfrm>
        </p:spPr>
        <p:txBody>
          <a:bodyPr/>
          <a:lstStyle>
            <a:lvl4pPr marL="956072" indent="-214313">
              <a:buFont typeface="Verdana" pitchFamily="34" charset="0"/>
              <a:buChar char="–"/>
              <a:defRPr sz="1350"/>
            </a:lvl4pPr>
            <a:lvl5pPr marL="1223963" indent="-214313">
              <a:buFont typeface="Verdana" pitchFamily="34" charset="0"/>
              <a:buChar char="»"/>
              <a:defRPr/>
            </a:lvl5pPr>
          </a:lstStyle>
          <a:p>
            <a:pPr lvl="0"/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de </a:t>
            </a:r>
            <a:r>
              <a:rPr lang="nl-NL" noProof="0" dirty="0" err="1"/>
              <a:t>modelstijlen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bewerken</a:t>
            </a:r>
            <a:endParaRPr lang="nl-NL" noProof="0" dirty="0"/>
          </a:p>
          <a:p>
            <a:pPr lvl="1"/>
            <a:r>
              <a:rPr lang="nl-NL" noProof="0" dirty="0" err="1"/>
              <a:t>Tweede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2"/>
            <a:r>
              <a:rPr lang="nl-NL" noProof="0" dirty="0" err="1"/>
              <a:t>Derde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3"/>
            <a:r>
              <a:rPr lang="nl-NL" noProof="0" dirty="0" err="1"/>
              <a:t>Vierde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4"/>
            <a:r>
              <a:rPr lang="nl-NL" noProof="0" dirty="0" err="1"/>
              <a:t>Vijfde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06052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1421F68-1BEF-403F-B0C5-AAC49C6A09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00" y="1763100"/>
            <a:ext cx="8191800" cy="29730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8395B0-5BEF-4071-A7D0-AC6F71F066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Vertrouwelijkheidsniveau">
            <a:extLst>
              <a:ext uri="{FF2B5EF4-FFF2-40B4-BE49-F238E27FC236}">
                <a16:creationId xmlns:a16="http://schemas.microsoft.com/office/drawing/2014/main" id="{81E8D0CB-07CC-4FF4-B9A2-3BEAACD9A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4AE61CC0-169D-4A88-BF15-A47DE22E8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595665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1421F68-1BEF-403F-B0C5-AAC49C6A09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00" y="1763100"/>
            <a:ext cx="8191800" cy="29730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8395B0-5BEF-4071-A7D0-AC6F71F066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Vertrouwelijkheidsniveau">
            <a:extLst>
              <a:ext uri="{FF2B5EF4-FFF2-40B4-BE49-F238E27FC236}">
                <a16:creationId xmlns:a16="http://schemas.microsoft.com/office/drawing/2014/main" id="{81E8D0CB-07CC-4FF4-B9A2-3BEAACD9A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4AE61CC0-169D-4A88-BF15-A47DE22E8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160092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8579" y="951578"/>
            <a:ext cx="6054488" cy="648071"/>
          </a:xfrm>
        </p:spPr>
        <p:txBody>
          <a:bodyPr>
            <a:normAutofit/>
          </a:bodyPr>
          <a:lstStyle>
            <a:lvl1pPr algn="l">
              <a:defRPr sz="2677" b="1" i="0" baseline="0">
                <a:ln>
                  <a:noFill/>
                </a:ln>
                <a:solidFill>
                  <a:srgbClr val="00953A"/>
                </a:solidFill>
                <a:latin typeface="+mj-lt"/>
              </a:defRPr>
            </a:lvl1pPr>
          </a:lstStyle>
          <a:p>
            <a:r>
              <a:rPr lang="nl-NL" noProof="0"/>
              <a:t>Klik om de titel te bewerken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4929" y="3471099"/>
            <a:ext cx="6048833" cy="342342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216" baseline="0">
                <a:solidFill>
                  <a:schemeClr val="tx1"/>
                </a:solidFill>
                <a:latin typeface="+mn-lt"/>
              </a:defRPr>
            </a:lvl1pPr>
            <a:lvl2pPr marL="422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/>
              <a:t>Klik om de presentator te bewerken</a:t>
            </a:r>
          </a:p>
        </p:txBody>
      </p:sp>
      <p:pic>
        <p:nvPicPr>
          <p:cNvPr id="31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626" y="1974845"/>
            <a:ext cx="4275417" cy="84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jdelijke aanduiding voor tekst 32"/>
          <p:cNvSpPr>
            <a:spLocks noGrp="1"/>
          </p:cNvSpPr>
          <p:nvPr>
            <p:ph type="body" sz="quarter" idx="10" hasCustomPrompt="1"/>
          </p:nvPr>
        </p:nvSpPr>
        <p:spPr>
          <a:xfrm>
            <a:off x="1364935" y="3812883"/>
            <a:ext cx="6044711" cy="325041"/>
          </a:xfrm>
        </p:spPr>
        <p:txBody>
          <a:bodyPr/>
          <a:lstStyle>
            <a:lvl1pPr marL="0" indent="0">
              <a:buNone/>
              <a:defRPr sz="1661" baseline="0">
                <a:latin typeface="+mn-lt"/>
              </a:defRPr>
            </a:lvl1pPr>
          </a:lstStyle>
          <a:p>
            <a:pPr lvl="0"/>
            <a:r>
              <a:rPr lang="nl-NL"/>
              <a:t>Klik om de datum te bewerken</a:t>
            </a:r>
          </a:p>
        </p:txBody>
      </p:sp>
    </p:spTree>
    <p:extLst>
      <p:ext uri="{BB962C8B-B14F-4D97-AF65-F5344CB8AC3E}">
        <p14:creationId xmlns:p14="http://schemas.microsoft.com/office/powerpoint/2010/main" val="3587432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C91930-E0E3-4652-8A0C-E4B528AB5B7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51AE06CA-FDAB-47E6-9A6B-49429DE85BD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6069807 w 6096000"/>
              <a:gd name="connsiteY0" fmla="*/ 975600 h 6858000"/>
              <a:gd name="connsiteX1" fmla="*/ 6096000 w 6096000"/>
              <a:gd name="connsiteY1" fmla="*/ 975600 h 6858000"/>
              <a:gd name="connsiteX2" fmla="*/ 6096000 w 6096000"/>
              <a:gd name="connsiteY2" fmla="*/ 1014413 h 6858000"/>
              <a:gd name="connsiteX3" fmla="*/ 6069807 w 6096000"/>
              <a:gd name="connsiteY3" fmla="*/ 1014413 h 6858000"/>
              <a:gd name="connsiteX4" fmla="*/ 0 w 6096000"/>
              <a:gd name="connsiteY4" fmla="*/ 0 h 6858000"/>
              <a:gd name="connsiteX5" fmla="*/ 5777707 w 6096000"/>
              <a:gd name="connsiteY5" fmla="*/ 0 h 6858000"/>
              <a:gd name="connsiteX6" fmla="*/ 5777707 w 6096000"/>
              <a:gd name="connsiteY6" fmla="*/ 1014413 h 6858000"/>
              <a:gd name="connsiteX7" fmla="*/ 5777707 w 6096000"/>
              <a:gd name="connsiteY7" fmla="*/ 1265494 h 6858000"/>
              <a:gd name="connsiteX8" fmla="*/ 5777707 w 6096000"/>
              <a:gd name="connsiteY8" fmla="*/ 1281113 h 6858000"/>
              <a:gd name="connsiteX9" fmla="*/ 6096000 w 6096000"/>
              <a:gd name="connsiteY9" fmla="*/ 1281113 h 6858000"/>
              <a:gd name="connsiteX10" fmla="*/ 6096000 w 6096000"/>
              <a:gd name="connsiteY10" fmla="*/ 6858000 h 6858000"/>
              <a:gd name="connsiteX11" fmla="*/ 5848350 w 6096000"/>
              <a:gd name="connsiteY11" fmla="*/ 6858000 h 6858000"/>
              <a:gd name="connsiteX12" fmla="*/ 0 w 6096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000" h="6858000">
                <a:moveTo>
                  <a:pt x="6069807" y="975600"/>
                </a:moveTo>
                <a:lnTo>
                  <a:pt x="6096000" y="975600"/>
                </a:lnTo>
                <a:lnTo>
                  <a:pt x="6096000" y="1014413"/>
                </a:lnTo>
                <a:lnTo>
                  <a:pt x="6069807" y="1014413"/>
                </a:lnTo>
                <a:close/>
                <a:moveTo>
                  <a:pt x="0" y="0"/>
                </a:moveTo>
                <a:lnTo>
                  <a:pt x="5777707" y="0"/>
                </a:lnTo>
                <a:lnTo>
                  <a:pt x="5777707" y="1014413"/>
                </a:lnTo>
                <a:lnTo>
                  <a:pt x="5777707" y="1265494"/>
                </a:lnTo>
                <a:lnTo>
                  <a:pt x="5777707" y="1281113"/>
                </a:lnTo>
                <a:lnTo>
                  <a:pt x="6096000" y="1281113"/>
                </a:lnTo>
                <a:lnTo>
                  <a:pt x="60960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800000" anchor="t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8" name="Vertrouwelijkheidsniveau">
            <a:extLst>
              <a:ext uri="{FF2B5EF4-FFF2-40B4-BE49-F238E27FC236}">
                <a16:creationId xmlns:a16="http://schemas.microsoft.com/office/drawing/2014/main" id="{233E6339-A3B7-4F01-A9A8-3BA0F6CFAD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49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29" name="Ondertitel 2">
            <a:extLst>
              <a:ext uri="{FF2B5EF4-FFF2-40B4-BE49-F238E27FC236}">
                <a16:creationId xmlns:a16="http://schemas.microsoft.com/office/drawing/2014/main" id="{CC6EB04B-3622-4850-A8B2-65C852378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4000" y="2743201"/>
            <a:ext cx="3753000" cy="1371600"/>
          </a:xfr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170997DC-0B66-445A-9CA4-DC2FB480E2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14000" y="1590313"/>
            <a:ext cx="3753000" cy="1052513"/>
          </a:xfrm>
        </p:spPr>
        <p:txBody>
          <a:bodyPr tIns="0" bIns="0" anchor="b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9" name="Tijdelijke aanduiding voor tekst 16">
            <a:extLst>
              <a:ext uri="{FF2B5EF4-FFF2-40B4-BE49-F238E27FC236}">
                <a16:creationId xmlns:a16="http://schemas.microsoft.com/office/drawing/2014/main" id="{42907EF7-49B3-46B9-ACD2-A3F3E160AF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000" y="4114801"/>
            <a:ext cx="3753000" cy="241556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DF9EB481-DA3C-4E44-9FE2-E6F7ED8E58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14000" y="4356357"/>
            <a:ext cx="3753000" cy="2592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nl-NL" dirty="0"/>
              <a:t>Datum presentatie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0A6A365-BFF5-4B16-B1E9-D831984D5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39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71689"/>
            <a:ext cx="8229600" cy="85725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19588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254" y="1282311"/>
            <a:ext cx="7886700" cy="2139553"/>
          </a:xfrm>
        </p:spPr>
        <p:txBody>
          <a:bodyPr anchor="b"/>
          <a:lstStyle>
            <a:lvl1pPr>
              <a:defRPr sz="5169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4254" y="3442105"/>
            <a:ext cx="7886700" cy="1125140"/>
          </a:xfrm>
        </p:spPr>
        <p:txBody>
          <a:bodyPr/>
          <a:lstStyle>
            <a:lvl1pPr marL="0" indent="0">
              <a:buNone/>
              <a:defRPr sz="2216">
                <a:solidFill>
                  <a:schemeClr val="tx1">
                    <a:tint val="75000"/>
                  </a:schemeClr>
                </a:solidFill>
              </a:defRPr>
            </a:lvl1pPr>
            <a:lvl2pPr marL="422074" indent="0">
              <a:buNone/>
              <a:defRPr sz="1847">
                <a:solidFill>
                  <a:schemeClr val="tx1">
                    <a:tint val="75000"/>
                  </a:schemeClr>
                </a:solidFill>
              </a:defRPr>
            </a:lvl2pPr>
            <a:lvl3pPr marL="844146" indent="0">
              <a:buNone/>
              <a:defRPr sz="1661">
                <a:solidFill>
                  <a:schemeClr val="tx1">
                    <a:tint val="75000"/>
                  </a:schemeClr>
                </a:solidFill>
              </a:defRPr>
            </a:lvl3pPr>
            <a:lvl4pPr marL="126621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29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36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43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51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5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227569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co 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38598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3" y="1369219"/>
            <a:ext cx="3873011" cy="326350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2339" y="1369219"/>
            <a:ext cx="3873012" cy="326350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705683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116" y="273847"/>
            <a:ext cx="7886700" cy="994172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115" y="1260872"/>
            <a:ext cx="3868616" cy="617934"/>
          </a:xfrm>
        </p:spPr>
        <p:txBody>
          <a:bodyPr anchor="b"/>
          <a:lstStyle>
            <a:lvl1pPr marL="0" indent="0">
              <a:buNone/>
              <a:defRPr sz="2216" b="1"/>
            </a:lvl1pPr>
            <a:lvl2pPr marL="422074" indent="0">
              <a:buNone/>
              <a:defRPr sz="1847" b="1"/>
            </a:lvl2pPr>
            <a:lvl3pPr marL="844146" indent="0">
              <a:buNone/>
              <a:defRPr sz="1661" b="1"/>
            </a:lvl3pPr>
            <a:lvl4pPr marL="1266218" indent="0">
              <a:buNone/>
              <a:defRPr sz="1477" b="1"/>
            </a:lvl4pPr>
            <a:lvl5pPr marL="1688293" indent="0">
              <a:buNone/>
              <a:defRPr sz="1477" b="1"/>
            </a:lvl5pPr>
            <a:lvl6pPr marL="2110364" indent="0">
              <a:buNone/>
              <a:defRPr sz="1477" b="1"/>
            </a:lvl6pPr>
            <a:lvl7pPr marL="2532437" indent="0">
              <a:buNone/>
              <a:defRPr sz="1477" b="1"/>
            </a:lvl7pPr>
            <a:lvl8pPr marL="2954511" indent="0">
              <a:buNone/>
              <a:defRPr sz="1477" b="1"/>
            </a:lvl8pPr>
            <a:lvl9pPr marL="3376583" indent="0">
              <a:buNone/>
              <a:defRPr sz="1477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115" y="1878806"/>
            <a:ext cx="3868616" cy="276344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665" cy="617934"/>
          </a:xfrm>
        </p:spPr>
        <p:txBody>
          <a:bodyPr anchor="b"/>
          <a:lstStyle>
            <a:lvl1pPr marL="0" indent="0">
              <a:buNone/>
              <a:defRPr sz="2216" b="1"/>
            </a:lvl1pPr>
            <a:lvl2pPr marL="422074" indent="0">
              <a:buNone/>
              <a:defRPr sz="1847" b="1"/>
            </a:lvl2pPr>
            <a:lvl3pPr marL="844146" indent="0">
              <a:buNone/>
              <a:defRPr sz="1661" b="1"/>
            </a:lvl3pPr>
            <a:lvl4pPr marL="1266218" indent="0">
              <a:buNone/>
              <a:defRPr sz="1477" b="1"/>
            </a:lvl4pPr>
            <a:lvl5pPr marL="1688293" indent="0">
              <a:buNone/>
              <a:defRPr sz="1477" b="1"/>
            </a:lvl5pPr>
            <a:lvl6pPr marL="2110364" indent="0">
              <a:buNone/>
              <a:defRPr sz="1477" b="1"/>
            </a:lvl6pPr>
            <a:lvl7pPr marL="2532437" indent="0">
              <a:buNone/>
              <a:defRPr sz="1477" b="1"/>
            </a:lvl7pPr>
            <a:lvl8pPr marL="2954511" indent="0">
              <a:buNone/>
              <a:defRPr sz="1477" b="1"/>
            </a:lvl8pPr>
            <a:lvl9pPr marL="3376583" indent="0">
              <a:buNone/>
              <a:defRPr sz="1477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665" cy="276344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2135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115" y="342900"/>
            <a:ext cx="2948354" cy="120015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668" y="740576"/>
            <a:ext cx="4629149" cy="3655219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6"/>
            </a:lvl3pPr>
            <a:lvl4pPr>
              <a:defRPr sz="1847"/>
            </a:lvl4pPr>
            <a:lvl5pPr>
              <a:defRPr sz="1847"/>
            </a:lvl5pPr>
            <a:lvl6pPr>
              <a:defRPr sz="1847"/>
            </a:lvl6pPr>
            <a:lvl7pPr>
              <a:defRPr sz="1847"/>
            </a:lvl7pPr>
            <a:lvl8pPr>
              <a:defRPr sz="1847"/>
            </a:lvl8pPr>
            <a:lvl9pPr>
              <a:defRPr sz="1847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115" y="1543050"/>
            <a:ext cx="2948354" cy="2858691"/>
          </a:xfrm>
        </p:spPr>
        <p:txBody>
          <a:bodyPr/>
          <a:lstStyle>
            <a:lvl1pPr marL="0" indent="0">
              <a:buNone/>
              <a:defRPr sz="1477"/>
            </a:lvl1pPr>
            <a:lvl2pPr marL="422074" indent="0">
              <a:buNone/>
              <a:defRPr sz="1292"/>
            </a:lvl2pPr>
            <a:lvl3pPr marL="844146" indent="0">
              <a:buNone/>
              <a:defRPr sz="1108"/>
            </a:lvl3pPr>
            <a:lvl4pPr marL="1266218" indent="0">
              <a:buNone/>
              <a:defRPr sz="923"/>
            </a:lvl4pPr>
            <a:lvl5pPr marL="1688293" indent="0">
              <a:buNone/>
              <a:defRPr sz="923"/>
            </a:lvl5pPr>
            <a:lvl6pPr marL="2110364" indent="0">
              <a:buNone/>
              <a:defRPr sz="923"/>
            </a:lvl6pPr>
            <a:lvl7pPr marL="2532437" indent="0">
              <a:buNone/>
              <a:defRPr sz="923"/>
            </a:lvl7pPr>
            <a:lvl8pPr marL="2954511" indent="0">
              <a:buNone/>
              <a:defRPr sz="923"/>
            </a:lvl8pPr>
            <a:lvl9pPr marL="3376583" indent="0">
              <a:buNone/>
              <a:defRPr sz="923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345977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48656" y="3458449"/>
            <a:ext cx="4984616" cy="517457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248656" y="3983310"/>
            <a:ext cx="4984616" cy="587853"/>
          </a:xfrm>
        </p:spPr>
        <p:txBody>
          <a:bodyPr/>
          <a:lstStyle>
            <a:lvl1pPr marL="0" indent="0">
              <a:buNone/>
              <a:defRPr sz="1477"/>
            </a:lvl1pPr>
            <a:lvl2pPr marL="422074" indent="0">
              <a:buNone/>
              <a:defRPr sz="1292"/>
            </a:lvl2pPr>
            <a:lvl3pPr marL="844146" indent="0">
              <a:buNone/>
              <a:defRPr sz="1108"/>
            </a:lvl3pPr>
            <a:lvl4pPr marL="1266218" indent="0">
              <a:buNone/>
              <a:defRPr sz="923"/>
            </a:lvl4pPr>
            <a:lvl5pPr marL="1688293" indent="0">
              <a:buNone/>
              <a:defRPr sz="923"/>
            </a:lvl5pPr>
            <a:lvl6pPr marL="2110364" indent="0">
              <a:buNone/>
              <a:defRPr sz="923"/>
            </a:lvl6pPr>
            <a:lvl7pPr marL="2532437" indent="0">
              <a:buNone/>
              <a:defRPr sz="923"/>
            </a:lvl7pPr>
            <a:lvl8pPr marL="2954511" indent="0">
              <a:buNone/>
              <a:defRPr sz="923"/>
            </a:lvl8pPr>
            <a:lvl9pPr marL="3376583" indent="0">
              <a:buNone/>
              <a:defRPr sz="923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2248656" y="342899"/>
            <a:ext cx="4984616" cy="3051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436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115" y="342900"/>
            <a:ext cx="2948354" cy="120015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668" y="740576"/>
            <a:ext cx="4629149" cy="3655219"/>
          </a:xfrm>
        </p:spPr>
        <p:txBody>
          <a:bodyPr/>
          <a:lstStyle>
            <a:lvl1pPr marL="0" indent="0">
              <a:buNone/>
              <a:defRPr sz="2954"/>
            </a:lvl1pPr>
            <a:lvl2pPr marL="422074" indent="0">
              <a:buNone/>
              <a:defRPr sz="2585"/>
            </a:lvl2pPr>
            <a:lvl3pPr marL="844146" indent="0">
              <a:buNone/>
              <a:defRPr sz="2216"/>
            </a:lvl3pPr>
            <a:lvl4pPr marL="1266218" indent="0">
              <a:buNone/>
              <a:defRPr sz="1847"/>
            </a:lvl4pPr>
            <a:lvl5pPr marL="1688293" indent="0">
              <a:buNone/>
              <a:defRPr sz="1847"/>
            </a:lvl5pPr>
            <a:lvl6pPr marL="2110364" indent="0">
              <a:buNone/>
              <a:defRPr sz="1847"/>
            </a:lvl6pPr>
            <a:lvl7pPr marL="2532437" indent="0">
              <a:buNone/>
              <a:defRPr sz="1847"/>
            </a:lvl7pPr>
            <a:lvl8pPr marL="2954511" indent="0">
              <a:buNone/>
              <a:defRPr sz="1847"/>
            </a:lvl8pPr>
            <a:lvl9pPr marL="3376583" indent="0">
              <a:buNone/>
              <a:defRPr sz="1847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115" y="1543050"/>
            <a:ext cx="2948354" cy="2858691"/>
          </a:xfrm>
        </p:spPr>
        <p:txBody>
          <a:bodyPr/>
          <a:lstStyle>
            <a:lvl1pPr marL="0" indent="0">
              <a:buNone/>
              <a:defRPr sz="1477"/>
            </a:lvl1pPr>
            <a:lvl2pPr marL="422074" indent="0">
              <a:buNone/>
              <a:defRPr sz="1292"/>
            </a:lvl2pPr>
            <a:lvl3pPr marL="844146" indent="0">
              <a:buNone/>
              <a:defRPr sz="1108"/>
            </a:lvl3pPr>
            <a:lvl4pPr marL="1266218" indent="0">
              <a:buNone/>
              <a:defRPr sz="923"/>
            </a:lvl4pPr>
            <a:lvl5pPr marL="1688293" indent="0">
              <a:buNone/>
              <a:defRPr sz="923"/>
            </a:lvl5pPr>
            <a:lvl6pPr marL="2110364" indent="0">
              <a:buNone/>
              <a:defRPr sz="923"/>
            </a:lvl6pPr>
            <a:lvl7pPr marL="2532437" indent="0">
              <a:buNone/>
              <a:defRPr sz="923"/>
            </a:lvl7pPr>
            <a:lvl8pPr marL="2954511" indent="0">
              <a:buNone/>
              <a:defRPr sz="923"/>
            </a:lvl8pPr>
            <a:lvl9pPr marL="3376583" indent="0">
              <a:buNone/>
              <a:defRPr sz="923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669330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50064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4408" y="273844"/>
            <a:ext cx="1970943" cy="4358879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5" y="273844"/>
            <a:ext cx="5775080" cy="435887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5121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1421F68-1BEF-403F-B0C5-AAC49C6A09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00" y="1763100"/>
            <a:ext cx="8191800" cy="29730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8395B0-5BEF-4071-A7D0-AC6F71F066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Vertrouwelijkheidsniveau">
            <a:extLst>
              <a:ext uri="{FF2B5EF4-FFF2-40B4-BE49-F238E27FC236}">
                <a16:creationId xmlns:a16="http://schemas.microsoft.com/office/drawing/2014/main" id="{81E8D0CB-07CC-4FF4-B9A2-3BEAACD9A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4AE61CC0-169D-4A88-BF15-A47DE22E8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3324854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5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xter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1"/>
            <a:ext cx="9144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159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1590" y="0"/>
            <a:ext cx="9140825" cy="5141118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dirty="0"/>
          </a:p>
        </p:txBody>
      </p:sp>
      <p:sp>
        <p:nvSpPr>
          <p:cNvPr id="12" name="Freeform 5"/>
          <p:cNvSpPr>
            <a:spLocks noChangeAspect="1"/>
          </p:cNvSpPr>
          <p:nvPr userDrawn="1"/>
        </p:nvSpPr>
        <p:spPr bwMode="auto">
          <a:xfrm>
            <a:off x="1" y="0"/>
            <a:ext cx="5058633" cy="5144400"/>
          </a:xfrm>
          <a:custGeom>
            <a:avLst/>
            <a:gdLst>
              <a:gd name="T0" fmla="*/ 1417 w 1417"/>
              <a:gd name="T1" fmla="*/ 0 h 1441"/>
              <a:gd name="T2" fmla="*/ 0 w 1417"/>
              <a:gd name="T3" fmla="*/ 0 h 1441"/>
              <a:gd name="T4" fmla="*/ 0 w 1417"/>
              <a:gd name="T5" fmla="*/ 1441 h 1441"/>
              <a:gd name="T6" fmla="*/ 598 w 1417"/>
              <a:gd name="T7" fmla="*/ 1441 h 1441"/>
              <a:gd name="T8" fmla="*/ 1417 w 1417"/>
              <a:gd name="T9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7" h="1441">
                <a:moveTo>
                  <a:pt x="141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0" y="1441"/>
                  <a:pt x="599" y="1441"/>
                  <a:pt x="598" y="1441"/>
                </a:cubicBezTo>
                <a:cubicBezTo>
                  <a:pt x="1259" y="419"/>
                  <a:pt x="1417" y="0"/>
                  <a:pt x="1417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627784" y="4086000"/>
            <a:ext cx="6192366" cy="888700"/>
          </a:xfr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 marL="323992" indent="0">
              <a:buNone/>
              <a:defRPr sz="2000" b="1" cap="all" baseline="0">
                <a:solidFill>
                  <a:schemeClr val="accent1"/>
                </a:solidFill>
              </a:defRPr>
            </a:lvl1pPr>
            <a:lvl2pPr marL="0" indent="180971">
              <a:lnSpc>
                <a:spcPts val="1200"/>
              </a:lnSpc>
              <a:spcAft>
                <a:spcPts val="1200"/>
              </a:spcAft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None/>
              <a:defRPr sz="10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CLICK TO EDIT SUBtitle style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  <a:endParaRPr lang="nl-NL" dirty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0" y="1248869"/>
            <a:ext cx="4680150" cy="2500084"/>
          </a:xfrm>
          <a:ln>
            <a:noFill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lIns="0" tIns="0" rIns="0" bIns="0">
            <a:noAutofit/>
          </a:bodyPr>
          <a:lstStyle>
            <a:lvl1pPr marL="0" indent="521987">
              <a:lnSpc>
                <a:spcPts val="3500"/>
              </a:lnSpc>
              <a:buNone/>
              <a:defRPr sz="3200" b="1" i="1">
                <a:solidFill>
                  <a:schemeClr val="bg1"/>
                </a:solidFill>
              </a:defRPr>
            </a:lvl1pPr>
            <a:lvl2pPr marL="287993" indent="0">
              <a:lnSpc>
                <a:spcPts val="3500"/>
              </a:lnSpc>
              <a:buNone/>
              <a:defRPr sz="3200" b="1" i="1">
                <a:solidFill>
                  <a:schemeClr val="bg1"/>
                </a:solidFill>
              </a:defRPr>
            </a:lvl2pPr>
            <a:lvl3pPr marL="539737" indent="-539737">
              <a:lnSpc>
                <a:spcPts val="3500"/>
              </a:lnSpc>
              <a:buNone/>
              <a:defRPr sz="3200" b="1" i="1">
                <a:solidFill>
                  <a:schemeClr val="bg1"/>
                </a:solidFill>
              </a:defRPr>
            </a:lvl3pPr>
          </a:lstStyle>
          <a:p>
            <a:pPr lvl="0"/>
            <a:r>
              <a:rPr lang="nl-NL"/>
              <a:t>Click here to edit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493AF-7F18-4B8F-AD06-104E93F45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375507"/>
            <a:ext cx="4114133" cy="1368152"/>
          </a:xfrm>
        </p:spPr>
        <p:txBody>
          <a:bodyPr anchor="b">
            <a:noAutofit/>
          </a:bodyPr>
          <a:lstStyle>
            <a:lvl1pPr algn="r" defTabSz="107997">
              <a:lnSpc>
                <a:spcPts val="3500"/>
              </a:lnSpc>
              <a:defRPr sz="3200" i="1"/>
            </a:lvl1pPr>
          </a:lstStyle>
          <a:p>
            <a:r>
              <a:rPr lang="nl-NL"/>
              <a:t>Add title, 2-3 lines			</a:t>
            </a:r>
            <a:endParaRPr lang="nl-NL" dirty="0"/>
          </a:p>
        </p:txBody>
      </p:sp>
      <p:pic>
        <p:nvPicPr>
          <p:cNvPr id="4" name="corpLogo">
            <a:extLst>
              <a:ext uri="{FF2B5EF4-FFF2-40B4-BE49-F238E27FC236}">
                <a16:creationId xmlns:a16="http://schemas.microsoft.com/office/drawing/2014/main" id="{7330C344-59EA-0C4B-DE38-D9AA0A09A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1" y="4118403"/>
            <a:ext cx="1945847" cy="86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03413"/>
      </p:ext>
    </p:extLst>
  </p:cSld>
  <p:clrMapOvr>
    <a:masterClrMapping/>
  </p:clrMapOvr>
  <p:transition spd="slow"/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1"/>
            <a:ext cx="9144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159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0" y="1476173"/>
            <a:ext cx="6930352" cy="40709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3400"/>
              </a:lnSpc>
              <a:defRPr sz="2800" b="0"/>
            </a:lvl1pPr>
          </a:lstStyle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0" y="1991328"/>
            <a:ext cx="4986136" cy="292390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ts val="2400"/>
              </a:lnSpc>
              <a:buNone/>
              <a:defRPr sz="1800" i="1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10000" y="2376000"/>
            <a:ext cx="3060000" cy="394554"/>
          </a:xfrm>
        </p:spPr>
        <p:txBody>
          <a:bodyPr lIns="0" rIns="0">
            <a:noAutofit/>
          </a:bodyPr>
          <a:lstStyle>
            <a:lvl1pPr marL="0" indent="0">
              <a:lnSpc>
                <a:spcPts val="1700"/>
              </a:lnSpc>
              <a:buFontTx/>
              <a:buNone/>
              <a:defRPr sz="1300"/>
            </a:lvl1pPr>
          </a:lstStyle>
          <a:p>
            <a:pPr lvl="0"/>
            <a:r>
              <a:rPr lang="nl-NL"/>
              <a:t>Click to edit Master text styles</a:t>
            </a:r>
            <a:endParaRPr lang="nl-NL" dirty="0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1590" y="0"/>
            <a:ext cx="9140825" cy="5141118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dirty="0"/>
          </a:p>
        </p:txBody>
      </p:sp>
      <p:pic>
        <p:nvPicPr>
          <p:cNvPr id="6" name="pic_frimage">
            <a:extLst>
              <a:ext uri="{FF2B5EF4-FFF2-40B4-BE49-F238E27FC236}">
                <a16:creationId xmlns:a16="http://schemas.microsoft.com/office/drawing/2014/main" id="{A423ACE0-251D-765B-B195-214F97F1655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corpLogo">
            <a:extLst>
              <a:ext uri="{FF2B5EF4-FFF2-40B4-BE49-F238E27FC236}">
                <a16:creationId xmlns:a16="http://schemas.microsoft.com/office/drawing/2014/main" id="{3C07F00D-00DE-88BC-9368-C692327A8C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324002"/>
            <a:ext cx="1945847" cy="86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6843"/>
      </p:ext>
    </p:extLst>
  </p:cSld>
  <p:clrMapOvr>
    <a:masterClrMapping/>
  </p:clrMapOvr>
  <p:transition spd="slow"/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0" y="1476000"/>
            <a:ext cx="7138800" cy="40709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3400"/>
              </a:lnSpc>
              <a:defRPr sz="2800" b="0"/>
            </a:lvl1pPr>
          </a:lstStyle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0" y="1990800"/>
            <a:ext cx="4986000" cy="540310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ts val="2400"/>
              </a:lnSpc>
              <a:buNone/>
              <a:defRPr sz="1800" i="1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10000" y="2610000"/>
            <a:ext cx="3060000" cy="394554"/>
          </a:xfrm>
        </p:spPr>
        <p:txBody>
          <a:bodyPr lIns="0" rIns="0">
            <a:noAutofit/>
          </a:bodyPr>
          <a:lstStyle>
            <a:lvl1pPr marL="0" indent="0">
              <a:lnSpc>
                <a:spcPts val="1700"/>
              </a:lnSpc>
              <a:buFontTx/>
              <a:buNone/>
              <a:defRPr sz="1300"/>
            </a:lvl1pPr>
          </a:lstStyle>
          <a:p>
            <a:pPr lvl="0"/>
            <a:r>
              <a:rPr lang="nl-NL"/>
              <a:t>Click to edit Master text styles</a:t>
            </a:r>
            <a:endParaRPr lang="nl-NL" dirty="0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421F2779-5E78-6669-796C-106CB6176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" b="99742" l="1073" r="98569">
                        <a14:foregroundMark x1="77996" y1="10825" x2="59928" y2="8763"/>
                        <a14:foregroundMark x1="59928" y1="8763" x2="70841" y2="6443"/>
                        <a14:foregroundMark x1="94454" y1="57216" x2="72630" y2="55670"/>
                        <a14:foregroundMark x1="72630" y1="55670" x2="39714" y2="67268"/>
                        <a14:foregroundMark x1="39714" y1="67268" x2="51163" y2="92010"/>
                        <a14:foregroundMark x1="51163" y1="92010" x2="83363" y2="95876"/>
                        <a14:foregroundMark x1="83363" y1="95876" x2="98569" y2="74485"/>
                        <a14:foregroundMark x1="98569" y1="74485" x2="97674" y2="58247"/>
                        <a14:foregroundMark x1="93381" y1="48969" x2="70304" y2="2062"/>
                        <a14:foregroundMark x1="70304" y1="2062" x2="35723" y2="7542"/>
                        <a14:foregroundMark x1="5819" y1="39332" x2="2683" y2="42784"/>
                        <a14:foregroundMark x1="6943" y1="38095" x2="6031" y2="39099"/>
                        <a14:foregroundMark x1="2683" y1="42784" x2="1431" y2="43814"/>
                        <a14:foregroundMark x1="34279" y1="17159" x2="59213" y2="773"/>
                        <a14:foregroundMark x1="59213" y1="773" x2="59213" y2="773"/>
                        <a14:foregroundMark x1="12522" y1="48969" x2="537" y2="65979"/>
                        <a14:foregroundMark x1="537" y1="65979" x2="3578" y2="99742"/>
                        <a14:foregroundMark x1="3578" y1="99742" x2="3578" y2="99742"/>
                        <a14:foregroundMark x1="23971" y1="44588" x2="36315" y2="40206"/>
                        <a14:foregroundMark x1="28980" y1="50000" x2="28980" y2="50000"/>
                        <a14:foregroundMark x1="33631" y1="52320" x2="33631" y2="52320"/>
                        <a14:foregroundMark x1="50805" y1="31701" x2="50805" y2="31701"/>
                        <a14:foregroundMark x1="49195" y1="32216" x2="49195" y2="32216"/>
                        <a14:foregroundMark x1="71556" y1="74485" x2="71556" y2="74485"/>
                        <a14:foregroundMark x1="56530" y1="74485" x2="56530" y2="74485"/>
                        <a14:foregroundMark x1="66190" y1="74227" x2="66190" y2="74227"/>
                        <a14:foregroundMark x1="63864" y1="76546" x2="63864" y2="76546"/>
                        <a14:foregroundMark x1="74597" y1="68814" x2="74597" y2="68814"/>
                        <a14:foregroundMark x1="89267" y1="74485" x2="89267" y2="74485"/>
                        <a14:foregroundMark x1="89267" y1="69330" x2="89267" y2="69330"/>
                        <a14:foregroundMark x1="86941" y1="75000" x2="86941" y2="75000"/>
                        <a14:foregroundMark x1="78891" y1="83763" x2="78891" y2="83763"/>
                        <a14:foregroundMark x1="15921" y1="93041" x2="15921" y2="93041"/>
                        <a14:foregroundMark x1="16637" y1="84278" x2="16637" y2="84278"/>
                        <a14:foregroundMark x1="25581" y1="82216" x2="25581" y2="82216"/>
                        <a14:backgroundMark x1="9123" y1="35567" x2="27191" y2="26546"/>
                        <a14:backgroundMark x1="27191" y1="26546" x2="33631" y2="1804"/>
                        <a14:backgroundMark x1="33631" y1="1804" x2="33274" y2="258"/>
                        <a14:backgroundMark x1="15206" y1="30155" x2="35420" y2="8505"/>
                        <a14:backgroundMark x1="14311" y1="30670" x2="16637" y2="28351"/>
                        <a14:backgroundMark x1="25224" y1="25773" x2="33631" y2="11856"/>
                        <a14:backgroundMark x1="30590" y1="21392" x2="35420" y2="13144"/>
                        <a14:backgroundMark x1="29696" y1="19588" x2="32021" y2="19588"/>
                        <a14:backgroundMark x1="1073" y1="36340" x2="7513" y2="35567"/>
                        <a14:backgroundMark x1="7871" y1="36082" x2="10555" y2="36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171178"/>
            <a:ext cx="946437" cy="65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1293"/>
      </p:ext>
    </p:extLst>
  </p:cSld>
  <p:clrMapOvr>
    <a:masterClrMapping/>
  </p:clrMapOvr>
  <p:transition spd="slow"/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1" y="891412"/>
            <a:ext cx="8172566" cy="3780000"/>
          </a:xfrm>
        </p:spPr>
        <p:txBody>
          <a:bodyPr lIns="0" tIns="0" rIns="0" bIns="0">
            <a:normAutofit/>
          </a:bodyPr>
          <a:lstStyle>
            <a:lvl1pPr marL="285743" indent="-2857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4831200"/>
            <a:ext cx="108012" cy="1168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89059" y="320836"/>
            <a:ext cx="8172000" cy="410788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35926169"/>
      </p:ext>
    </p:extLst>
  </p:cSld>
  <p:clrMapOvr>
    <a:masterClrMapping/>
  </p:clrMapOvr>
  <p:transition spd="slow"/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1" y="351164"/>
            <a:ext cx="8171999" cy="410788"/>
          </a:xfrm>
        </p:spPr>
        <p:txBody>
          <a:bodyPr anchor="ctr" anchorCtr="0"/>
          <a:lstStyle/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220975"/>
            <a:ext cx="8172000" cy="3459527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7999" y="815778"/>
            <a:ext cx="8172000" cy="3241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480"/>
              </a:lnSpc>
              <a:buNone/>
              <a:defRPr sz="2400" i="1"/>
            </a:lvl1pPr>
          </a:lstStyle>
          <a:p>
            <a:pPr lvl="0"/>
            <a:r>
              <a:rPr lang="nl-NL"/>
              <a:t>Second Line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2157623"/>
      </p:ext>
    </p:extLst>
  </p:cSld>
  <p:clrMapOvr>
    <a:masterClrMapping/>
  </p:clrMapOvr>
  <p:transition spd="slow"/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1" y="351164"/>
            <a:ext cx="8171999" cy="410788"/>
          </a:xfrm>
        </p:spPr>
        <p:txBody>
          <a:bodyPr lIns="0" tIns="0" rIns="0" bIns="0" anchor="ctr" anchorCtr="0"/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891413"/>
            <a:ext cx="3960000" cy="378908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80000" y="891413"/>
            <a:ext cx="3960000" cy="378908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9416818"/>
      </p:ext>
    </p:extLst>
  </p:cSld>
  <p:clrMapOvr>
    <a:masterClrMapping/>
  </p:clrMapOvr>
  <p:transition spd="slow"/>
  <p:hf hdr="0" ftr="0" dt="0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44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1" y="351164"/>
            <a:ext cx="8171999" cy="410788"/>
          </a:xfrm>
        </p:spPr>
        <p:txBody>
          <a:bodyPr anchor="ctr" anchorCtr="0"/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68000" y="891412"/>
            <a:ext cx="3960000" cy="3780000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DB9C345-7270-9A2D-EB67-61D12D3316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0424" y="892175"/>
            <a:ext cx="3974025" cy="377983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372207907"/>
      </p:ext>
    </p:extLst>
  </p:cSld>
  <p:clrMapOvr>
    <a:masterClrMapping/>
  </p:clrMapOvr>
  <p:transition spd="slow"/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Uneq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1" y="351164"/>
            <a:ext cx="8171999" cy="410788"/>
          </a:xfrm>
        </p:spPr>
        <p:txBody>
          <a:bodyPr anchor="ctr" anchorCtr="0"/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891412"/>
            <a:ext cx="3240000" cy="3784278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964611" y="896957"/>
            <a:ext cx="4679950" cy="3778734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6267368"/>
      </p:ext>
    </p:extLst>
  </p:cSld>
  <p:clrMapOvr>
    <a:masterClrMapping/>
  </p:clrMapOvr>
  <p:transition spd="slow"/>
  <p:hf hdr="0" ftr="0" dt="0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44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1" y="351164"/>
            <a:ext cx="8171999" cy="410788"/>
          </a:xfrm>
        </p:spPr>
        <p:txBody>
          <a:bodyPr anchor="ctr"/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1"/>
          </p:nvPr>
        </p:nvSpPr>
        <p:spPr>
          <a:xfrm>
            <a:off x="468314" y="842163"/>
            <a:ext cx="8172000" cy="3828718"/>
          </a:xfrm>
        </p:spPr>
        <p:txBody>
          <a:bodyPr/>
          <a:lstStyle/>
          <a:p>
            <a:r>
              <a:rPr lang="nl-NL"/>
              <a:t>Click icon to add media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8329242"/>
      </p:ext>
    </p:extLst>
  </p:cSld>
  <p:clrMapOvr>
    <a:masterClrMapping/>
  </p:clrMapOvr>
  <p:transition spd="slow"/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72500" y="1763100"/>
            <a:ext cx="3752850" cy="297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4000" y="1763100"/>
            <a:ext cx="3758400" cy="297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60C6DF3-2547-4188-B44C-E1C924D734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7" name="Vertrouwelijkheidsniveau">
            <a:extLst>
              <a:ext uri="{FF2B5EF4-FFF2-40B4-BE49-F238E27FC236}">
                <a16:creationId xmlns:a16="http://schemas.microsoft.com/office/drawing/2014/main" id="{1B09E170-CA11-4EE2-B82E-0AD6B2F1CC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B1CF7121-85E0-45D3-B910-BCF8E25FE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3359742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1"/>
            <a:ext cx="9144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159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0" y="1408021"/>
            <a:ext cx="7128792" cy="40709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3400"/>
              </a:lnSpc>
              <a:defRPr sz="2800" b="0"/>
            </a:lvl1pPr>
          </a:lstStyle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0" y="1923177"/>
            <a:ext cx="5204952" cy="540310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ts val="2400"/>
              </a:lnSpc>
              <a:buNone/>
              <a:defRPr sz="1800" i="1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10001" y="2609244"/>
            <a:ext cx="2397464" cy="394554"/>
          </a:xfrm>
        </p:spPr>
        <p:txBody>
          <a:bodyPr lIns="0" rIns="0">
            <a:noAutofit/>
          </a:bodyPr>
          <a:lstStyle>
            <a:lvl1pPr marL="0" indent="0">
              <a:lnSpc>
                <a:spcPts val="1700"/>
              </a:lnSpc>
              <a:buFontTx/>
              <a:buNone/>
              <a:defRPr sz="1300"/>
            </a:lvl1pPr>
          </a:lstStyle>
          <a:p>
            <a:pPr lvl="0"/>
            <a:r>
              <a:rPr lang="nl-NL"/>
              <a:t>Click to edit Master text styles</a:t>
            </a:r>
            <a:endParaRPr lang="nl-NL" dirty="0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1590" y="0"/>
            <a:ext cx="9140825" cy="5141118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dirty="0"/>
          </a:p>
        </p:txBody>
      </p:sp>
      <p:pic>
        <p:nvPicPr>
          <p:cNvPr id="6" name="pic_frimage">
            <a:extLst>
              <a:ext uri="{FF2B5EF4-FFF2-40B4-BE49-F238E27FC236}">
                <a16:creationId xmlns:a16="http://schemas.microsoft.com/office/drawing/2014/main" id="{C211F18A-9C66-D991-A834-24736C12847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26700"/>
      </p:ext>
    </p:extLst>
  </p:cSld>
  <p:clrMapOvr>
    <a:masterClrMapping/>
  </p:clrMapOvr>
  <p:transition spd="slow"/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8001" y="896789"/>
            <a:ext cx="8171999" cy="2031325"/>
          </a:xfrm>
        </p:spPr>
        <p:txBody>
          <a:bodyPr wrap="square" lIns="0" tIns="0" rIns="0" bIns="0" anchor="ctr">
            <a:spAutoFit/>
          </a:bodyPr>
          <a:lstStyle>
            <a:lvl1pPr>
              <a:defRPr sz="2000"/>
            </a:lvl1pPr>
          </a:lstStyle>
          <a:p>
            <a:r>
              <a:rPr lang="nl-NL" b="0" dirty="0"/>
              <a:t>We look forward </a:t>
            </a:r>
            <a:r>
              <a:rPr lang="nl-NL" b="0" dirty="0" err="1"/>
              <a:t>to</a:t>
            </a:r>
            <a:r>
              <a:rPr lang="nl-NL" b="0" dirty="0"/>
              <a:t> </a:t>
            </a:r>
            <a:r>
              <a:rPr lang="nl-NL" b="0" dirty="0" err="1"/>
              <a:t>working</a:t>
            </a:r>
            <a:r>
              <a:rPr lang="nl-NL" b="0" dirty="0"/>
              <a:t> </a:t>
            </a:r>
            <a:r>
              <a:rPr lang="nl-NL" b="0" dirty="0" err="1"/>
              <a:t>with</a:t>
            </a:r>
            <a:r>
              <a:rPr lang="nl-NL" b="0" dirty="0"/>
              <a:t> </a:t>
            </a:r>
            <a:r>
              <a:rPr lang="nl-NL" b="0" dirty="0" err="1"/>
              <a:t>you</a:t>
            </a:r>
            <a:r>
              <a:rPr lang="nl-NL" b="0" dirty="0"/>
              <a:t>. </a:t>
            </a:r>
            <a:br>
              <a:rPr lang="nl-NL" b="0" dirty="0"/>
            </a:br>
            <a:r>
              <a:rPr lang="nl-NL" b="0" dirty="0"/>
              <a:t/>
            </a:r>
            <a:br>
              <a:rPr lang="nl-NL" b="0" dirty="0"/>
            </a:br>
            <a:r>
              <a:rPr lang="nl-NL" b="0" dirty="0"/>
              <a:t>For more information </a:t>
            </a:r>
            <a:r>
              <a:rPr lang="nl-NL" b="0" dirty="0" err="1"/>
              <a:t>visit</a:t>
            </a:r>
            <a:r>
              <a:rPr lang="nl-NL" b="0" dirty="0"/>
              <a:t> </a:t>
            </a:r>
            <a:r>
              <a:rPr lang="nl-NL" b="0" dirty="0" err="1"/>
              <a:t>our</a:t>
            </a:r>
            <a:r>
              <a:rPr lang="nl-NL" b="0" dirty="0"/>
              <a:t> website</a:t>
            </a:r>
            <a:br>
              <a:rPr lang="nl-NL" b="0" dirty="0"/>
            </a:br>
            <a:r>
              <a:rPr lang="nl-NL" b="0" dirty="0"/>
              <a:t>royalhaskoningdhv.com</a:t>
            </a:r>
            <a:br>
              <a:rPr lang="nl-NL" b="0" dirty="0"/>
            </a:br>
            <a:r>
              <a:rPr lang="nl-NL" b="0" dirty="0"/>
              <a:t/>
            </a:r>
            <a:br>
              <a:rPr lang="nl-NL" b="0" dirty="0"/>
            </a:br>
            <a:r>
              <a:rPr lang="nl-NL" sz="2000" b="0" dirty="0"/>
              <a:t>Contact: marcom@rhdhv.com</a:t>
            </a:r>
            <a:r>
              <a:rPr lang="nl-NL" dirty="0"/>
              <a:t/>
            </a:r>
            <a:br>
              <a:rPr lang="nl-NL" dirty="0"/>
            </a:b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43608" y="2949968"/>
            <a:ext cx="302433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300000"/>
              </a:lnSpc>
            </a:pPr>
            <a:r>
              <a:rPr lang="nl-NL" sz="1200">
                <a:solidFill>
                  <a:srgbClr val="00577E"/>
                </a:solidFill>
                <a:latin typeface="Arial"/>
                <a:cs typeface="Arial"/>
              </a:rPr>
              <a:t>linkedin.com/company/royal-haskoningdhv</a:t>
            </a:r>
          </a:p>
          <a:p>
            <a:pPr>
              <a:lnSpc>
                <a:spcPct val="300000"/>
              </a:lnSpc>
            </a:pPr>
            <a:r>
              <a:rPr lang="nl-NL" sz="1200">
                <a:solidFill>
                  <a:srgbClr val="00577E"/>
                </a:solidFill>
                <a:latin typeface="Arial"/>
                <a:cs typeface="Arial"/>
              </a:rPr>
              <a:t>@RHDHV</a:t>
            </a:r>
          </a:p>
          <a:p>
            <a:pPr>
              <a:lnSpc>
                <a:spcPct val="300000"/>
              </a:lnSpc>
            </a:pPr>
            <a:r>
              <a:rPr lang="nl-NL" sz="1200">
                <a:solidFill>
                  <a:srgbClr val="00577E"/>
                </a:solidFill>
                <a:latin typeface="Arial"/>
                <a:cs typeface="Arial"/>
              </a:rPr>
              <a:t>facebook.com/RoyalHaskoningDHV</a:t>
            </a:r>
            <a:endParaRPr lang="nl-NL" sz="1200" dirty="0">
              <a:solidFill>
                <a:srgbClr val="00577E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315" y="3160464"/>
            <a:ext cx="321310" cy="139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220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8001" y="351164"/>
            <a:ext cx="8171999" cy="410788"/>
          </a:xfrm>
        </p:spPr>
        <p:txBody>
          <a:bodyPr anchor="ctr"/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5437579"/>
      </p:ext>
    </p:extLst>
  </p:cSld>
  <p:clrMapOvr>
    <a:masterClrMapping/>
  </p:clrMapOvr>
  <p:transition spd="slow"/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2111646"/>
      </p:ext>
    </p:extLst>
  </p:cSld>
  <p:clrMapOvr>
    <a:masterClrMapping/>
  </p:clrMapOvr>
  <p:transition spd="slow"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ge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4000" y="1763099"/>
            <a:ext cx="3753000" cy="2972700"/>
          </a:xfrm>
        </p:spPr>
        <p:txBody>
          <a:bodyPr/>
          <a:lstStyle>
            <a:lvl1pPr marL="237600" indent="-2376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72500" indent="-2376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7984020-B91C-4CFF-88ED-501B2109C66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F17C0AA7-9F88-4479-B7CF-C1BB31AB870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594225 w 6096000"/>
              <a:gd name="connsiteY1" fmla="*/ 0 h 6858000"/>
              <a:gd name="connsiteX2" fmla="*/ 5848350 w 6096000"/>
              <a:gd name="connsiteY2" fmla="*/ 0 h 6858000"/>
              <a:gd name="connsiteX3" fmla="*/ 5862637 w 6096000"/>
              <a:gd name="connsiteY3" fmla="*/ 0 h 6858000"/>
              <a:gd name="connsiteX4" fmla="*/ 5862637 w 6096000"/>
              <a:gd name="connsiteY4" fmla="*/ 711244 h 6858000"/>
              <a:gd name="connsiteX5" fmla="*/ 6096000 w 6096000"/>
              <a:gd name="connsiteY5" fmla="*/ 711244 h 6858000"/>
              <a:gd name="connsiteX6" fmla="*/ 6096000 w 6096000"/>
              <a:gd name="connsiteY6" fmla="*/ 975600 h 6858000"/>
              <a:gd name="connsiteX7" fmla="*/ 6096000 w 6096000"/>
              <a:gd name="connsiteY7" fmla="*/ 1431131 h 6858000"/>
              <a:gd name="connsiteX8" fmla="*/ 6096000 w 6096000"/>
              <a:gd name="connsiteY8" fmla="*/ 6858000 h 6858000"/>
              <a:gd name="connsiteX9" fmla="*/ 5848350 w 6096000"/>
              <a:gd name="connsiteY9" fmla="*/ 6858000 h 6858000"/>
              <a:gd name="connsiteX10" fmla="*/ 0 w 6096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594225" y="0"/>
                </a:lnTo>
                <a:lnTo>
                  <a:pt x="5848350" y="0"/>
                </a:lnTo>
                <a:lnTo>
                  <a:pt x="5862637" y="0"/>
                </a:lnTo>
                <a:lnTo>
                  <a:pt x="5862637" y="711244"/>
                </a:lnTo>
                <a:lnTo>
                  <a:pt x="6096000" y="711244"/>
                </a:lnTo>
                <a:lnTo>
                  <a:pt x="6096000" y="975600"/>
                </a:lnTo>
                <a:lnTo>
                  <a:pt x="6096000" y="1431131"/>
                </a:lnTo>
                <a:lnTo>
                  <a:pt x="60960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tIns="1800000" anchor="t" anchorCtr="1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C1E2EA9-BE63-4625-B099-2271F692D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4000" y="961463"/>
            <a:ext cx="3753000" cy="801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7" name="Vertrouwelijkheidsniveau">
            <a:extLst>
              <a:ext uri="{FF2B5EF4-FFF2-40B4-BE49-F238E27FC236}">
                <a16:creationId xmlns:a16="http://schemas.microsoft.com/office/drawing/2014/main" id="{6C2A6650-CEC0-489B-BFC0-04E78F0196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49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</p:spTree>
    <p:extLst>
      <p:ext uri="{BB962C8B-B14F-4D97-AF65-F5344CB8AC3E}">
        <p14:creationId xmlns:p14="http://schemas.microsoft.com/office/powerpoint/2010/main" val="306362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ge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472500" y="789386"/>
            <a:ext cx="8192691" cy="3018600"/>
          </a:xfrm>
        </p:spPr>
        <p:txBody>
          <a:bodyPr anchor="b" anchorCtr="0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72500" y="3973606"/>
            <a:ext cx="8192691" cy="692454"/>
          </a:xfrm>
        </p:spPr>
        <p:txBody>
          <a:bodyPr lIns="0" tIns="0" rIns="0"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8E684C-7D4C-426C-AC24-E424245763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Vertrouwelijkheidsniveau">
            <a:extLst>
              <a:ext uri="{FF2B5EF4-FFF2-40B4-BE49-F238E27FC236}">
                <a16:creationId xmlns:a16="http://schemas.microsoft.com/office/drawing/2014/main" id="{D32BCAE4-C367-4016-B734-236CBBFED4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</p:spTree>
    <p:extLst>
      <p:ext uri="{BB962C8B-B14F-4D97-AF65-F5344CB8AC3E}">
        <p14:creationId xmlns:p14="http://schemas.microsoft.com/office/powerpoint/2010/main" val="2253913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verticaal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0FA47D1B-42CA-4E2B-B2E8-239884DF4BD3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5498305 w 6096000"/>
              <a:gd name="connsiteY1" fmla="*/ 0 h 6858000"/>
              <a:gd name="connsiteX2" fmla="*/ 5853600 w 6096000"/>
              <a:gd name="connsiteY2" fmla="*/ 0 h 6858000"/>
              <a:gd name="connsiteX3" fmla="*/ 5862636 w 6096000"/>
              <a:gd name="connsiteY3" fmla="*/ 0 h 6858000"/>
              <a:gd name="connsiteX4" fmla="*/ 5862636 w 6096000"/>
              <a:gd name="connsiteY4" fmla="*/ 712471 h 6858000"/>
              <a:gd name="connsiteX5" fmla="*/ 6096000 w 6096000"/>
              <a:gd name="connsiteY5" fmla="*/ 712471 h 6858000"/>
              <a:gd name="connsiteX6" fmla="*/ 6096000 w 6096000"/>
              <a:gd name="connsiteY6" fmla="*/ 961200 h 6858000"/>
              <a:gd name="connsiteX7" fmla="*/ 6096000 w 6096000"/>
              <a:gd name="connsiteY7" fmla="*/ 1891881 h 6858000"/>
              <a:gd name="connsiteX8" fmla="*/ 6096000 w 6096000"/>
              <a:gd name="connsiteY8" fmla="*/ 6858000 h 6858000"/>
              <a:gd name="connsiteX9" fmla="*/ 0 w 6096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498305" y="0"/>
                </a:lnTo>
                <a:lnTo>
                  <a:pt x="5853600" y="0"/>
                </a:lnTo>
                <a:lnTo>
                  <a:pt x="5862636" y="0"/>
                </a:lnTo>
                <a:lnTo>
                  <a:pt x="5862636" y="712471"/>
                </a:lnTo>
                <a:lnTo>
                  <a:pt x="6096000" y="712471"/>
                </a:lnTo>
                <a:lnTo>
                  <a:pt x="6096000" y="961200"/>
                </a:lnTo>
                <a:lnTo>
                  <a:pt x="6096000" y="1891881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1013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4914000" y="789385"/>
            <a:ext cx="3753000" cy="3876675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508C5A-8D78-4219-976E-46DFA0C4F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500" y="2279366"/>
            <a:ext cx="3752850" cy="801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1F2E84-2AC4-4E76-AB35-4DF5275224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6" name="Vertrouwelijkheidsniveau">
            <a:extLst>
              <a:ext uri="{FF2B5EF4-FFF2-40B4-BE49-F238E27FC236}">
                <a16:creationId xmlns:a16="http://schemas.microsoft.com/office/drawing/2014/main" id="{42A8670A-3771-498C-BCA7-1CEC86864E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</p:spTree>
    <p:extLst>
      <p:ext uri="{BB962C8B-B14F-4D97-AF65-F5344CB8AC3E}">
        <p14:creationId xmlns:p14="http://schemas.microsoft.com/office/powerpoint/2010/main" val="3442289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4914000" y="1763100"/>
            <a:ext cx="3753000" cy="297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0E24862E-A238-48C9-966B-53C0A9936E1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9C42D806-99A5-4854-9BB7-C93AB66EA3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4000" y="961463"/>
            <a:ext cx="3753000" cy="8019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7" name="Vertrouwelijkheidsniveau">
            <a:extLst>
              <a:ext uri="{FF2B5EF4-FFF2-40B4-BE49-F238E27FC236}">
                <a16:creationId xmlns:a16="http://schemas.microsoft.com/office/drawing/2014/main" id="{4BAFB278-E939-4041-A70B-47CB8943C7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49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F4CFC7BE-2502-4C51-AFEA-F92D9746773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594225 w 6096000"/>
              <a:gd name="connsiteY1" fmla="*/ 0 h 6858000"/>
              <a:gd name="connsiteX2" fmla="*/ 5848350 w 6096000"/>
              <a:gd name="connsiteY2" fmla="*/ 0 h 6858000"/>
              <a:gd name="connsiteX3" fmla="*/ 5862637 w 6096000"/>
              <a:gd name="connsiteY3" fmla="*/ 0 h 6858000"/>
              <a:gd name="connsiteX4" fmla="*/ 5862637 w 6096000"/>
              <a:gd name="connsiteY4" fmla="*/ 711244 h 6858000"/>
              <a:gd name="connsiteX5" fmla="*/ 6096000 w 6096000"/>
              <a:gd name="connsiteY5" fmla="*/ 711244 h 6858000"/>
              <a:gd name="connsiteX6" fmla="*/ 6096000 w 6096000"/>
              <a:gd name="connsiteY6" fmla="*/ 975600 h 6858000"/>
              <a:gd name="connsiteX7" fmla="*/ 6096000 w 6096000"/>
              <a:gd name="connsiteY7" fmla="*/ 1431131 h 6858000"/>
              <a:gd name="connsiteX8" fmla="*/ 6096000 w 6096000"/>
              <a:gd name="connsiteY8" fmla="*/ 6858000 h 6858000"/>
              <a:gd name="connsiteX9" fmla="*/ 5848350 w 6096000"/>
              <a:gd name="connsiteY9" fmla="*/ 6858000 h 6858000"/>
              <a:gd name="connsiteX10" fmla="*/ 0 w 6096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594225" y="0"/>
                </a:lnTo>
                <a:lnTo>
                  <a:pt x="5848350" y="0"/>
                </a:lnTo>
                <a:lnTo>
                  <a:pt x="5862637" y="0"/>
                </a:lnTo>
                <a:lnTo>
                  <a:pt x="5862637" y="711244"/>
                </a:lnTo>
                <a:lnTo>
                  <a:pt x="6096000" y="711244"/>
                </a:lnTo>
                <a:lnTo>
                  <a:pt x="6096000" y="975600"/>
                </a:lnTo>
                <a:lnTo>
                  <a:pt x="6096000" y="1431131"/>
                </a:lnTo>
                <a:lnTo>
                  <a:pt x="60960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tIns="1800000" anchor="t" anchorCtr="1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749961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2500" y="961463"/>
            <a:ext cx="8199900" cy="8019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2500" y="1762124"/>
            <a:ext cx="8199900" cy="2972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C4A9ED-10BC-4655-9631-74B32DCB2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6300" y="4896429"/>
            <a:ext cx="383400" cy="1377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13A800-9FFB-4505-9B39-BBE671EBBBE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9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7600" indent="-237600" algn="l" defTabSz="685800" rtl="0" eaLnBrk="1" latinLnBrk="0" hangingPunct="1">
        <a:lnSpc>
          <a:spcPct val="90000"/>
        </a:lnSpc>
        <a:spcBef>
          <a:spcPts val="900"/>
        </a:spcBef>
        <a:buClrTx/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2500" indent="-237600" algn="l" defTabSz="685800" rtl="0" eaLnBrk="1" latinLnBrk="0" hangingPunct="1">
        <a:lnSpc>
          <a:spcPct val="90000"/>
        </a:lnSpc>
        <a:spcBef>
          <a:spcPts val="750"/>
        </a:spcBef>
        <a:buClrTx/>
        <a:buFont typeface="Verdana" panose="020B060403050404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0100" indent="-237600" algn="l" defTabSz="685800" rtl="0" eaLnBrk="1" latinLnBrk="0" hangingPunct="1">
        <a:lnSpc>
          <a:spcPct val="90000"/>
        </a:lnSpc>
        <a:spcBef>
          <a:spcPts val="600"/>
        </a:spcBef>
        <a:buClrTx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45000" indent="-237600" algn="l" defTabSz="685800" rtl="0" eaLnBrk="1" latinLnBrk="0" hangingPunct="1">
        <a:lnSpc>
          <a:spcPct val="90000"/>
        </a:lnSpc>
        <a:spcBef>
          <a:spcPts val="450"/>
        </a:spcBef>
        <a:buClrTx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182600" indent="-2376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Verdana" panose="020B060403050404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417500" indent="-237600" algn="l" defTabSz="685800" rtl="0" eaLnBrk="1" latinLnBrk="0" hangingPunct="1">
        <a:lnSpc>
          <a:spcPct val="90000"/>
        </a:lnSpc>
        <a:spcBef>
          <a:spcPts val="45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0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54000" indent="-54000" algn="l" defTabSz="685800" rtl="0" eaLnBrk="1" latinLnBrk="0" hangingPunct="1">
        <a:lnSpc>
          <a:spcPct val="90000"/>
        </a:lnSpc>
        <a:spcBef>
          <a:spcPts val="450"/>
        </a:spcBef>
        <a:buClr>
          <a:schemeClr val="bg1"/>
        </a:buClr>
        <a:buSzPct val="25000"/>
        <a:buFont typeface="Verdana" panose="020B0604030504040204" pitchFamily="34" charset="0"/>
        <a:buChar char="'"/>
        <a:defRPr sz="9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54000" indent="-54000" algn="l" defTabSz="685800" rtl="0" eaLnBrk="1" latinLnBrk="0" hangingPunct="1">
        <a:lnSpc>
          <a:spcPct val="90000"/>
        </a:lnSpc>
        <a:spcBef>
          <a:spcPts val="450"/>
        </a:spcBef>
        <a:buClr>
          <a:schemeClr val="bg1"/>
        </a:buClr>
        <a:buSzPct val="25000"/>
        <a:buFont typeface="Verdana" panose="020B0604030504040204" pitchFamily="34" charset="0"/>
        <a:buChar char="'"/>
        <a:defRPr sz="900" i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162000" indent="-108000" algn="l" defTabSz="685800" rtl="0" eaLnBrk="1" latinLnBrk="0" hangingPunct="1">
        <a:lnSpc>
          <a:spcPct val="90000"/>
        </a:lnSpc>
        <a:spcBef>
          <a:spcPts val="450"/>
        </a:spcBef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–"/>
        <a:defRPr sz="900" i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pKleurvlakBoven"/>
          <p:cNvSpPr>
            <a:spLocks noChangeArrowheads="1"/>
          </p:cNvSpPr>
          <p:nvPr/>
        </p:nvSpPr>
        <p:spPr bwMode="auto">
          <a:xfrm flipV="1">
            <a:off x="4438651" y="4905901"/>
            <a:ext cx="1875675" cy="3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7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4738500"/>
            <a:ext cx="9144000" cy="404813"/>
          </a:xfrm>
          <a:prstGeom prst="rect">
            <a:avLst/>
          </a:prstGeom>
          <a:solidFill>
            <a:srgbClr val="F9E11E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135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000" y="1552500"/>
            <a:ext cx="8402400" cy="31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err="1"/>
              <a:t>Klik</a:t>
            </a:r>
            <a:r>
              <a:rPr lang="nl-NL" dirty="0"/>
              <a:t> </a:t>
            </a:r>
            <a:r>
              <a:rPr lang="nl-NL" dirty="0" err="1"/>
              <a:t>om</a:t>
            </a:r>
            <a:r>
              <a:rPr lang="nl-NL" dirty="0"/>
              <a:t> het </a:t>
            </a:r>
            <a:r>
              <a:rPr lang="nl-NL" dirty="0" err="1"/>
              <a:t>opmaakprofiel</a:t>
            </a:r>
            <a:r>
              <a:rPr lang="nl-NL" dirty="0"/>
              <a:t> van de </a:t>
            </a:r>
            <a:r>
              <a:rPr lang="nl-NL" dirty="0" err="1"/>
              <a:t>modeltekst</a:t>
            </a:r>
            <a:r>
              <a:rPr lang="nl-NL" dirty="0"/>
              <a:t> </a:t>
            </a:r>
            <a:r>
              <a:rPr lang="nl-NL" dirty="0" err="1"/>
              <a:t>te</a:t>
            </a:r>
            <a:r>
              <a:rPr lang="nl-NL" dirty="0"/>
              <a:t> </a:t>
            </a:r>
            <a:r>
              <a:rPr lang="nl-NL" dirty="0" err="1"/>
              <a:t>bewerken</a:t>
            </a:r>
            <a:endParaRPr lang="nl-NL" dirty="0"/>
          </a:p>
          <a:p>
            <a:pPr lvl="1"/>
            <a:r>
              <a:rPr lang="nl-NL" dirty="0"/>
              <a:t>Tweede </a:t>
            </a:r>
            <a:r>
              <a:rPr lang="nl-NL" dirty="0" err="1"/>
              <a:t>niveau</a:t>
            </a:r>
            <a:r>
              <a:rPr lang="nl-NL" dirty="0"/>
              <a:t> </a:t>
            </a:r>
          </a:p>
          <a:p>
            <a:pPr lvl="2"/>
            <a:r>
              <a:rPr lang="nl-NL" dirty="0" err="1"/>
              <a:t>Derde</a:t>
            </a:r>
            <a:r>
              <a:rPr lang="nl-NL" dirty="0"/>
              <a:t> niveau</a:t>
            </a:r>
          </a:p>
          <a:p>
            <a:pPr lvl="4"/>
            <a:r>
              <a:rPr lang="nl-NL" dirty="0"/>
              <a:t> Vierde niveau</a:t>
            </a:r>
          </a:p>
          <a:p>
            <a:pPr lvl="5"/>
            <a:r>
              <a:rPr lang="nl-NL" sz="1350" dirty="0"/>
              <a:t>Vijfde niveau</a:t>
            </a:r>
            <a:endParaRPr lang="nl-NL" dirty="0"/>
          </a:p>
        </p:txBody>
      </p:sp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1"/>
            <a:ext cx="9144000" cy="803672"/>
          </a:xfrm>
          <a:prstGeom prst="rect">
            <a:avLst/>
          </a:prstGeom>
          <a:solidFill>
            <a:srgbClr val="F9E11E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135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68000" y="971999"/>
            <a:ext cx="8402400" cy="30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 noProof="0" dirty="0"/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468000" y="4959900"/>
            <a:ext cx="1904400" cy="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62E13F-49FF-4F5B-8E2D-F997ACAF2D81}" type="slidenum">
              <a:rPr lang="nl-NL" sz="75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7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3" name="ZwarteBalk" hidden="1"/>
          <p:cNvSpPr>
            <a:spLocks noChangeArrowheads="1"/>
          </p:cNvSpPr>
          <p:nvPr/>
        </p:nvSpPr>
        <p:spPr bwMode="auto">
          <a:xfrm>
            <a:off x="8893176" y="0"/>
            <a:ext cx="250825" cy="51435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1650">
              <a:solidFill>
                <a:srgbClr val="000000"/>
              </a:solidFill>
            </a:endParaRPr>
          </a:p>
        </p:txBody>
      </p:sp>
      <p:pic>
        <p:nvPicPr>
          <p:cNvPr id="1121" name="LogoLandmacht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5464" y="3913"/>
            <a:ext cx="439737" cy="6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7264800" y="4959900"/>
            <a:ext cx="1508400" cy="8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C8A9CFE7-5C2A-4F72-9A06-E847A405BDFE}" type="datetime4">
              <a:rPr lang="nl-NL" smtClean="0">
                <a:solidFill>
                  <a:srgbClr val="000000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27 juni 2024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5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aseline="0">
          <a:solidFill>
            <a:srgbClr val="007BC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9pPr>
    </p:titleStyle>
    <p:bodyStyle>
      <a:lvl1pPr marL="257175" indent="-257175" algn="l" rtl="0" eaLnBrk="1" fontAlgn="base" hangingPunct="1">
        <a:spcBef>
          <a:spcPts val="317"/>
        </a:spcBef>
        <a:spcAft>
          <a:spcPct val="0"/>
        </a:spcAft>
        <a:buFont typeface="Arial" pitchFamily="34" charset="0"/>
        <a:buChar char="•"/>
        <a:defRPr sz="1350">
          <a:solidFill>
            <a:srgbClr val="000000"/>
          </a:solidFill>
          <a:latin typeface="+mn-lt"/>
          <a:ea typeface="+mn-ea"/>
          <a:cs typeface="+mn-cs"/>
        </a:defRPr>
      </a:lvl1pPr>
      <a:lvl2pPr marL="556200" indent="-213300" algn="l" rtl="0" eaLnBrk="1" fontAlgn="base" hangingPunct="1">
        <a:spcBef>
          <a:spcPts val="317"/>
        </a:spcBef>
        <a:spcAft>
          <a:spcPct val="0"/>
        </a:spcAft>
        <a:buFont typeface="Verdana" pitchFamily="34" charset="0"/>
        <a:buChar char="–"/>
        <a:defRPr sz="1350">
          <a:solidFill>
            <a:srgbClr val="000000"/>
          </a:solidFill>
          <a:latin typeface="+mn-lt"/>
        </a:defRPr>
      </a:lvl2pPr>
      <a:lvl3pPr marL="723900" indent="-257175" algn="l" rtl="0" eaLnBrk="1" fontAlgn="base" hangingPunct="1">
        <a:spcBef>
          <a:spcPts val="317"/>
        </a:spcBef>
        <a:spcAft>
          <a:spcPct val="0"/>
        </a:spcAft>
        <a:buFont typeface="Arial" pitchFamily="34" charset="0"/>
        <a:buChar char="•"/>
        <a:defRPr sz="1350">
          <a:solidFill>
            <a:srgbClr val="000000"/>
          </a:solidFill>
          <a:latin typeface="+mn-lt"/>
        </a:defRPr>
      </a:lvl3pPr>
      <a:lvl4pPr marL="741760" indent="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None/>
        <a:defRPr sz="1650">
          <a:solidFill>
            <a:srgbClr val="000000"/>
          </a:solidFill>
          <a:latin typeface="+mn-lt"/>
        </a:defRPr>
      </a:lvl4pPr>
      <a:lvl5pPr marL="1223963" indent="-214313" algn="l" rtl="0" eaLnBrk="1" fontAlgn="base" hangingPunct="1">
        <a:spcBef>
          <a:spcPts val="317"/>
        </a:spcBef>
        <a:spcAft>
          <a:spcPct val="0"/>
        </a:spcAft>
        <a:buFont typeface="Verdana" pitchFamily="34" charset="0"/>
        <a:buChar char="–"/>
        <a:defRPr sz="1350" baseline="0">
          <a:solidFill>
            <a:srgbClr val="000000"/>
          </a:solidFill>
          <a:latin typeface="+mn-lt"/>
        </a:defRPr>
      </a:lvl5pPr>
      <a:lvl6pPr marL="1352550" algn="l" rtl="0" eaLnBrk="1" fontAlgn="base" hangingPunct="1">
        <a:spcBef>
          <a:spcPts val="317"/>
        </a:spcBef>
        <a:spcAft>
          <a:spcPct val="0"/>
        </a:spcAft>
        <a:buFont typeface="Verdana" pitchFamily="34" charset="0"/>
        <a:buChar char="»"/>
        <a:defRPr sz="1350" baseline="0">
          <a:solidFill>
            <a:srgbClr val="000000"/>
          </a:solidFill>
          <a:latin typeface="+mn-lt"/>
        </a:defRPr>
      </a:lvl6pPr>
      <a:lvl7pPr marL="169545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1650">
          <a:solidFill>
            <a:srgbClr val="000000"/>
          </a:solidFill>
          <a:latin typeface="+mn-lt"/>
        </a:defRPr>
      </a:lvl7pPr>
      <a:lvl8pPr marL="203835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1650">
          <a:solidFill>
            <a:srgbClr val="000000"/>
          </a:solidFill>
          <a:latin typeface="+mn-lt"/>
        </a:defRPr>
      </a:lvl8pPr>
      <a:lvl9pPr marL="238125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165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6B593F5-E461-4C0A-82CC-19C686910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58429"/>
          </a:xfrm>
          <a:prstGeom prst="rect">
            <a:avLst/>
          </a:prstGeom>
          <a:solidFill>
            <a:srgbClr val="FBD3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nl-NL" altLang="nl-NL" sz="1800">
              <a:solidFill>
                <a:srgbClr val="000000"/>
              </a:solidFill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76F3FA0-DB7A-4C81-99BC-5AF97453C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2500"/>
            <a:ext cx="9144000" cy="381000"/>
          </a:xfrm>
          <a:prstGeom prst="rect">
            <a:avLst/>
          </a:prstGeom>
          <a:solidFill>
            <a:srgbClr val="FBD3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nl-NL" altLang="nl-NL" sz="1800">
              <a:solidFill>
                <a:srgbClr val="000000"/>
              </a:solidFill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BE97E04-8287-47B7-A36A-A31A3F0255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971551"/>
            <a:ext cx="8401050" cy="36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van de modeltitel te bewerken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2356EE8C-0593-45E3-BBF9-52F67F3D9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551385"/>
            <a:ext cx="8401050" cy="310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4B5DD9-05FA-4079-AB9A-62F963EE4B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37139" y="4958953"/>
            <a:ext cx="2416175" cy="8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56010" eaLnBrk="0" hangingPunct="0">
              <a:defRPr sz="75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C1B9651F-9E8B-4A44-83F1-4DF3D6C5EC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6725" y="4958953"/>
            <a:ext cx="1905000" cy="8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75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9948EEB6-73DD-4A9B-A190-A47D5A31E996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11" name="shpTitel">
            <a:extLst>
              <a:ext uri="{FF2B5EF4-FFF2-40B4-BE49-F238E27FC236}">
                <a16:creationId xmlns:a16="http://schemas.microsoft.com/office/drawing/2014/main" id="{96316DAE-70CB-48CE-B3F6-D153B6A021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64401" y="4958953"/>
            <a:ext cx="1508125" cy="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56010" eaLnBrk="0" hangingPunct="0">
              <a:defRPr sz="75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nl-NL" altLang="nl-NL"/>
              <a:t>10-7-2020</a:t>
            </a:r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E94B4557-B385-499D-AF0B-B1BC52B2E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4" y="4825603"/>
            <a:ext cx="2414587" cy="8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080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03213" defTabSz="6080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08013" defTabSz="6080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11225" defTabSz="6080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214438" defTabSz="6080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671638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128838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586038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043238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nl-NL" sz="75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43A02E59-5A07-44D1-A646-AA794F77D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138" y="4817270"/>
            <a:ext cx="3154362" cy="8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080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03213" defTabSz="6080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08013" defTabSz="6080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11225" defTabSz="6080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214438" defTabSz="6080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671638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128838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586038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043238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nl-NL" altLang="nl-NL" sz="75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Rijkswaterstaat</a:t>
            </a:r>
          </a:p>
        </p:txBody>
      </p:sp>
      <p:pic>
        <p:nvPicPr>
          <p:cNvPr id="4" name="Picture 6" descr="RO_VW_RW_pos">
            <a:extLst>
              <a:ext uri="{FF2B5EF4-FFF2-40B4-BE49-F238E27FC236}">
                <a16:creationId xmlns:a16="http://schemas.microsoft.com/office/drawing/2014/main" id="{69830967-FF33-4ED9-9DF0-7BA887FFE9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20"/>
          <a:stretch/>
        </p:blipFill>
        <p:spPr bwMode="auto">
          <a:xfrm>
            <a:off x="2453437" y="1"/>
            <a:ext cx="2441869" cy="85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68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800" r:id="rId12"/>
    <p:sldLayoutId id="2147483801" r:id="rId13"/>
    <p:sldLayoutId id="2147483802" r:id="rId14"/>
    <p:sldLayoutId id="2147483803" r:id="rId15"/>
  </p:sldLayoutIdLst>
  <p:transition/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95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50">
          <a:solidFill>
            <a:schemeClr val="bg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50">
          <a:solidFill>
            <a:schemeClr val="bg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50">
          <a:solidFill>
            <a:schemeClr val="bg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50">
          <a:solidFill>
            <a:schemeClr val="bg2"/>
          </a:solidFill>
          <a:latin typeface="Verdan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950">
          <a:solidFill>
            <a:schemeClr val="bg2"/>
          </a:solidFill>
          <a:latin typeface="Verdan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950">
          <a:solidFill>
            <a:schemeClr val="bg2"/>
          </a:solidFill>
          <a:latin typeface="Verdan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950">
          <a:solidFill>
            <a:schemeClr val="bg2"/>
          </a:solidFill>
          <a:latin typeface="Verdan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950">
          <a:solidFill>
            <a:schemeClr val="bg2"/>
          </a:solidFill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noProof="0"/>
              <a:t>Klik om de stijl te bewerken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altLang="nl-NL"/>
          </a:p>
        </p:txBody>
      </p:sp>
      <p:sp>
        <p:nvSpPr>
          <p:cNvPr id="7" name="Rectangle 6"/>
          <p:cNvSpPr>
            <a:spLocks/>
          </p:cNvSpPr>
          <p:nvPr userDrawn="1"/>
        </p:nvSpPr>
        <p:spPr>
          <a:xfrm>
            <a:off x="1447804" y="4839891"/>
            <a:ext cx="108000" cy="108347"/>
          </a:xfrm>
          <a:prstGeom prst="rect">
            <a:avLst/>
          </a:prstGeom>
          <a:solidFill>
            <a:srgbClr val="00953A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>
            <a:off x="1714502" y="4839891"/>
            <a:ext cx="108000" cy="108347"/>
          </a:xfrm>
          <a:prstGeom prst="rect">
            <a:avLst/>
          </a:prstGeom>
          <a:solidFill>
            <a:srgbClr val="00953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9" name="Rectangle 8"/>
          <p:cNvSpPr>
            <a:spLocks/>
          </p:cNvSpPr>
          <p:nvPr userDrawn="1"/>
        </p:nvSpPr>
        <p:spPr>
          <a:xfrm>
            <a:off x="1979735" y="4839891"/>
            <a:ext cx="108000" cy="108347"/>
          </a:xfrm>
          <a:prstGeom prst="rect">
            <a:avLst/>
          </a:prstGeom>
          <a:solidFill>
            <a:srgbClr val="00953A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2244974" y="4839891"/>
            <a:ext cx="108000" cy="108347"/>
          </a:xfrm>
          <a:prstGeom prst="rect">
            <a:avLst/>
          </a:prstGeom>
          <a:solidFill>
            <a:srgbClr val="00953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1" name="Rectangle 10"/>
          <p:cNvSpPr>
            <a:spLocks/>
          </p:cNvSpPr>
          <p:nvPr userDrawn="1"/>
        </p:nvSpPr>
        <p:spPr>
          <a:xfrm>
            <a:off x="2511674" y="4839891"/>
            <a:ext cx="108000" cy="108347"/>
          </a:xfrm>
          <a:prstGeom prst="rect">
            <a:avLst/>
          </a:prstGeom>
          <a:solidFill>
            <a:srgbClr val="00953A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2" name="Rectangle 11"/>
          <p:cNvSpPr>
            <a:spLocks/>
          </p:cNvSpPr>
          <p:nvPr userDrawn="1"/>
        </p:nvSpPr>
        <p:spPr>
          <a:xfrm>
            <a:off x="2776904" y="4839891"/>
            <a:ext cx="108000" cy="108347"/>
          </a:xfrm>
          <a:prstGeom prst="rect">
            <a:avLst/>
          </a:prstGeom>
          <a:solidFill>
            <a:srgbClr val="00953A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3043607" y="4839891"/>
            <a:ext cx="108000" cy="108347"/>
          </a:xfrm>
          <a:prstGeom prst="rect">
            <a:avLst/>
          </a:prstGeom>
          <a:solidFill>
            <a:srgbClr val="00953A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4" name="Rectangle 13"/>
          <p:cNvSpPr>
            <a:spLocks/>
          </p:cNvSpPr>
          <p:nvPr userDrawn="1"/>
        </p:nvSpPr>
        <p:spPr>
          <a:xfrm>
            <a:off x="3308843" y="4839891"/>
            <a:ext cx="108000" cy="108347"/>
          </a:xfrm>
          <a:prstGeom prst="rect">
            <a:avLst/>
          </a:prstGeom>
          <a:solidFill>
            <a:srgbClr val="00953A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5" name="Rectangle 14"/>
          <p:cNvSpPr>
            <a:spLocks/>
          </p:cNvSpPr>
          <p:nvPr userDrawn="1"/>
        </p:nvSpPr>
        <p:spPr>
          <a:xfrm>
            <a:off x="3575539" y="4839891"/>
            <a:ext cx="108000" cy="108347"/>
          </a:xfrm>
          <a:prstGeom prst="rect">
            <a:avLst/>
          </a:prstGeom>
          <a:solidFill>
            <a:srgbClr val="0095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6" name="Rectangle 15"/>
          <p:cNvSpPr>
            <a:spLocks/>
          </p:cNvSpPr>
          <p:nvPr userDrawn="1"/>
        </p:nvSpPr>
        <p:spPr>
          <a:xfrm>
            <a:off x="3840776" y="4839891"/>
            <a:ext cx="108000" cy="108347"/>
          </a:xfrm>
          <a:prstGeom prst="rect">
            <a:avLst/>
          </a:prstGeom>
          <a:solidFill>
            <a:srgbClr val="00953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7" name="Rectangle 16"/>
          <p:cNvSpPr>
            <a:spLocks/>
          </p:cNvSpPr>
          <p:nvPr userDrawn="1"/>
        </p:nvSpPr>
        <p:spPr>
          <a:xfrm>
            <a:off x="4106012" y="4839891"/>
            <a:ext cx="108000" cy="108347"/>
          </a:xfrm>
          <a:prstGeom prst="rect">
            <a:avLst/>
          </a:prstGeom>
          <a:solidFill>
            <a:srgbClr val="00953A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8" name="Rectangle 17"/>
          <p:cNvSpPr>
            <a:spLocks/>
          </p:cNvSpPr>
          <p:nvPr userDrawn="1"/>
        </p:nvSpPr>
        <p:spPr>
          <a:xfrm>
            <a:off x="4372712" y="4839891"/>
            <a:ext cx="108000" cy="108347"/>
          </a:xfrm>
          <a:prstGeom prst="rect">
            <a:avLst/>
          </a:prstGeom>
          <a:solidFill>
            <a:srgbClr val="00953A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19" name="Rectangle 18"/>
          <p:cNvSpPr>
            <a:spLocks/>
          </p:cNvSpPr>
          <p:nvPr userDrawn="1"/>
        </p:nvSpPr>
        <p:spPr>
          <a:xfrm>
            <a:off x="4637944" y="4839891"/>
            <a:ext cx="108000" cy="108347"/>
          </a:xfrm>
          <a:prstGeom prst="rect">
            <a:avLst/>
          </a:prstGeom>
          <a:solidFill>
            <a:srgbClr val="00953A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0" name="Rectangle 19"/>
          <p:cNvSpPr>
            <a:spLocks/>
          </p:cNvSpPr>
          <p:nvPr userDrawn="1"/>
        </p:nvSpPr>
        <p:spPr>
          <a:xfrm>
            <a:off x="4904644" y="4839891"/>
            <a:ext cx="108000" cy="108347"/>
          </a:xfrm>
          <a:prstGeom prst="rect">
            <a:avLst/>
          </a:prstGeom>
          <a:solidFill>
            <a:srgbClr val="0095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5169881" y="4839891"/>
            <a:ext cx="108000" cy="108000"/>
          </a:xfrm>
          <a:prstGeom prst="rect">
            <a:avLst/>
          </a:prstGeom>
          <a:solidFill>
            <a:srgbClr val="00953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2" name="Rectangle 21"/>
          <p:cNvSpPr>
            <a:spLocks/>
          </p:cNvSpPr>
          <p:nvPr userDrawn="1"/>
        </p:nvSpPr>
        <p:spPr>
          <a:xfrm>
            <a:off x="5436581" y="4839891"/>
            <a:ext cx="108000" cy="108347"/>
          </a:xfrm>
          <a:prstGeom prst="rect">
            <a:avLst/>
          </a:prstGeom>
          <a:solidFill>
            <a:srgbClr val="00953A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3" name="Rectangle 22"/>
          <p:cNvSpPr>
            <a:spLocks/>
          </p:cNvSpPr>
          <p:nvPr userDrawn="1"/>
        </p:nvSpPr>
        <p:spPr>
          <a:xfrm>
            <a:off x="5701812" y="4839891"/>
            <a:ext cx="108000" cy="108347"/>
          </a:xfrm>
          <a:prstGeom prst="rect">
            <a:avLst/>
          </a:prstGeom>
          <a:solidFill>
            <a:srgbClr val="00953A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5968514" y="4839891"/>
            <a:ext cx="108000" cy="108347"/>
          </a:xfrm>
          <a:prstGeom prst="rect">
            <a:avLst/>
          </a:prstGeom>
          <a:solidFill>
            <a:srgbClr val="00953A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5" name="Rectangle 24"/>
          <p:cNvSpPr>
            <a:spLocks/>
          </p:cNvSpPr>
          <p:nvPr userDrawn="1"/>
        </p:nvSpPr>
        <p:spPr>
          <a:xfrm>
            <a:off x="6233750" y="4839891"/>
            <a:ext cx="108000" cy="108347"/>
          </a:xfrm>
          <a:prstGeom prst="rect">
            <a:avLst/>
          </a:prstGeom>
          <a:solidFill>
            <a:srgbClr val="0095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6" name="Rectangle 25"/>
          <p:cNvSpPr>
            <a:spLocks/>
          </p:cNvSpPr>
          <p:nvPr userDrawn="1"/>
        </p:nvSpPr>
        <p:spPr>
          <a:xfrm>
            <a:off x="6500447" y="4839891"/>
            <a:ext cx="108000" cy="108347"/>
          </a:xfrm>
          <a:prstGeom prst="rect">
            <a:avLst/>
          </a:prstGeom>
          <a:solidFill>
            <a:srgbClr val="00953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7" name="Rectangle 26"/>
          <p:cNvSpPr>
            <a:spLocks/>
          </p:cNvSpPr>
          <p:nvPr userDrawn="1"/>
        </p:nvSpPr>
        <p:spPr>
          <a:xfrm>
            <a:off x="6765683" y="4839891"/>
            <a:ext cx="108000" cy="108347"/>
          </a:xfrm>
          <a:prstGeom prst="rect">
            <a:avLst/>
          </a:prstGeom>
          <a:solidFill>
            <a:srgbClr val="00953A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8" name="Rectangle 27"/>
          <p:cNvSpPr>
            <a:spLocks/>
          </p:cNvSpPr>
          <p:nvPr userDrawn="1"/>
        </p:nvSpPr>
        <p:spPr>
          <a:xfrm>
            <a:off x="7032382" y="4839891"/>
            <a:ext cx="108000" cy="108347"/>
          </a:xfrm>
          <a:prstGeom prst="rect">
            <a:avLst/>
          </a:prstGeom>
          <a:solidFill>
            <a:srgbClr val="00953A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29" name="Rectangle 28"/>
          <p:cNvSpPr>
            <a:spLocks/>
          </p:cNvSpPr>
          <p:nvPr userDrawn="1"/>
        </p:nvSpPr>
        <p:spPr>
          <a:xfrm>
            <a:off x="7297619" y="4839891"/>
            <a:ext cx="108000" cy="108347"/>
          </a:xfrm>
          <a:prstGeom prst="rect">
            <a:avLst/>
          </a:prstGeom>
          <a:solidFill>
            <a:srgbClr val="00953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sp>
        <p:nvSpPr>
          <p:cNvPr id="30" name="Rectangle 29"/>
          <p:cNvSpPr>
            <a:spLocks/>
          </p:cNvSpPr>
          <p:nvPr userDrawn="1"/>
        </p:nvSpPr>
        <p:spPr>
          <a:xfrm>
            <a:off x="7562852" y="4839891"/>
            <a:ext cx="108000" cy="108347"/>
          </a:xfrm>
          <a:prstGeom prst="rect">
            <a:avLst/>
          </a:prstGeom>
          <a:solidFill>
            <a:srgbClr val="009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49" y="4812891"/>
            <a:ext cx="817406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8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92" kern="1200" baseline="0">
          <a:solidFill>
            <a:srgbClr val="00953A"/>
          </a:solidFill>
          <a:latin typeface="+mj-lt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63">
          <a:solidFill>
            <a:srgbClr val="00953A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63">
          <a:solidFill>
            <a:srgbClr val="00953A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63">
          <a:solidFill>
            <a:srgbClr val="00953A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63">
          <a:solidFill>
            <a:srgbClr val="00953A"/>
          </a:solidFill>
          <a:latin typeface="Arial" charset="0"/>
          <a:cs typeface="Arial" charset="0"/>
        </a:defRPr>
      </a:lvl5pPr>
      <a:lvl6pPr marL="422074" algn="ctr" rtl="0" fontAlgn="base">
        <a:spcBef>
          <a:spcPct val="0"/>
        </a:spcBef>
        <a:spcAft>
          <a:spcPct val="0"/>
        </a:spcAft>
        <a:defRPr sz="4063">
          <a:solidFill>
            <a:schemeClr val="tx1"/>
          </a:solidFill>
          <a:latin typeface="Calibri" pitchFamily="34" charset="0"/>
        </a:defRPr>
      </a:lvl6pPr>
      <a:lvl7pPr marL="844146" algn="ctr" rtl="0" fontAlgn="base">
        <a:spcBef>
          <a:spcPct val="0"/>
        </a:spcBef>
        <a:spcAft>
          <a:spcPct val="0"/>
        </a:spcAft>
        <a:defRPr sz="4063">
          <a:solidFill>
            <a:schemeClr val="tx1"/>
          </a:solidFill>
          <a:latin typeface="Calibri" pitchFamily="34" charset="0"/>
        </a:defRPr>
      </a:lvl7pPr>
      <a:lvl8pPr marL="1266218" algn="ctr" rtl="0" fontAlgn="base">
        <a:spcBef>
          <a:spcPct val="0"/>
        </a:spcBef>
        <a:spcAft>
          <a:spcPct val="0"/>
        </a:spcAft>
        <a:defRPr sz="4063">
          <a:solidFill>
            <a:schemeClr val="tx1"/>
          </a:solidFill>
          <a:latin typeface="Calibri" pitchFamily="34" charset="0"/>
        </a:defRPr>
      </a:lvl8pPr>
      <a:lvl9pPr marL="1688293" algn="ctr" rtl="0" fontAlgn="base">
        <a:spcBef>
          <a:spcPct val="0"/>
        </a:spcBef>
        <a:spcAft>
          <a:spcPct val="0"/>
        </a:spcAft>
        <a:defRPr sz="4063">
          <a:solidFill>
            <a:schemeClr val="tx1"/>
          </a:solidFill>
          <a:latin typeface="Calibri" pitchFamily="34" charset="0"/>
        </a:defRPr>
      </a:lvl9pPr>
    </p:titleStyle>
    <p:bodyStyle>
      <a:lvl1pPr marL="316554" indent="-31655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954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68" indent="-263795" algn="l" rtl="0" eaLnBrk="0" fontAlgn="base" hangingPunct="0">
        <a:spcBef>
          <a:spcPct val="20000"/>
        </a:spcBef>
        <a:spcAft>
          <a:spcPct val="0"/>
        </a:spcAft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§"/>
        <a:defRPr sz="2585" kern="120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055183" indent="-21103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216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477256" indent="-211037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Font typeface="Wingdings" panose="05000000000000000000" pitchFamily="2" charset="2"/>
        <a:buChar char="§"/>
        <a:defRPr sz="184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99330" indent="-21103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84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321402" indent="-211037" algn="l" defTabSz="844146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indent="-211037" algn="l" defTabSz="844146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7pPr>
      <a:lvl8pPr marL="3165548" indent="-211037" algn="l" defTabSz="844146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8pPr>
      <a:lvl9pPr marL="3587620" indent="-211037" algn="l" defTabSz="844146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146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2074" algn="l" defTabSz="844146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4146" algn="l" defTabSz="844146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6218" algn="l" defTabSz="844146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8293" algn="l" defTabSz="844146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10364" algn="l" defTabSz="844146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2437" algn="l" defTabSz="844146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4511" algn="l" defTabSz="844146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6583" algn="l" defTabSz="844146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9" y="351164"/>
            <a:ext cx="8172000" cy="410788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1" y="891412"/>
            <a:ext cx="8172566" cy="37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4831200"/>
            <a:ext cx="180000" cy="135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31F7836-E4B3-4985-A8BA-D04AF4A8C9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Footer"/>
          <p:cNvSpPr txBox="1"/>
          <p:nvPr/>
        </p:nvSpPr>
        <p:spPr>
          <a:xfrm>
            <a:off x="720000" y="4831200"/>
            <a:ext cx="4320000" cy="135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577E"/>
                </a:solidFill>
                <a:latin typeface="Arial" pitchFamily="34" charset="0"/>
                <a:cs typeface="Arial" pitchFamily="34" charset="0"/>
              </a:rPr>
              <a:t>Matchmaking A9 liggers | </a:t>
            </a:r>
            <a:r>
              <a:rPr lang="nl-NL" sz="900" kern="1200" dirty="0">
                <a:solidFill>
                  <a:srgbClr val="00577E"/>
                </a:solidFill>
                <a:latin typeface="Arial" pitchFamily="34" charset="0"/>
                <a:ea typeface="+mn-ea"/>
                <a:cs typeface="Arial" pitchFamily="34" charset="0"/>
              </a:rPr>
              <a:t>30 mei 2024</a:t>
            </a:r>
          </a:p>
        </p:txBody>
      </p:sp>
      <p:pic>
        <p:nvPicPr>
          <p:cNvPr id="11" name="Afbeelding 1">
            <a:extLst>
              <a:ext uri="{FF2B5EF4-FFF2-40B4-BE49-F238E27FC236}">
                <a16:creationId xmlns:a16="http://schemas.microsoft.com/office/drawing/2014/main" id="{867535CA-3FA0-26FE-C463-682FC165608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15" b="99742" l="1073" r="98569">
                        <a14:foregroundMark x1="77996" y1="10825" x2="59928" y2="8763"/>
                        <a14:foregroundMark x1="59928" y1="8763" x2="70841" y2="6443"/>
                        <a14:foregroundMark x1="94454" y1="57216" x2="72630" y2="55670"/>
                        <a14:foregroundMark x1="72630" y1="55670" x2="39714" y2="67268"/>
                        <a14:foregroundMark x1="39714" y1="67268" x2="51163" y2="92010"/>
                        <a14:foregroundMark x1="51163" y1="92010" x2="83363" y2="95876"/>
                        <a14:foregroundMark x1="83363" y1="95876" x2="98569" y2="74485"/>
                        <a14:foregroundMark x1="98569" y1="74485" x2="97674" y2="58247"/>
                        <a14:foregroundMark x1="93381" y1="48969" x2="70304" y2="2062"/>
                        <a14:foregroundMark x1="70304" y1="2062" x2="35723" y2="7542"/>
                        <a14:foregroundMark x1="5819" y1="39332" x2="2683" y2="42784"/>
                        <a14:foregroundMark x1="6943" y1="38095" x2="6031" y2="39099"/>
                        <a14:foregroundMark x1="2683" y1="42784" x2="1431" y2="43814"/>
                        <a14:foregroundMark x1="34279" y1="17159" x2="59213" y2="773"/>
                        <a14:foregroundMark x1="59213" y1="773" x2="59213" y2="773"/>
                        <a14:foregroundMark x1="12522" y1="48969" x2="537" y2="65979"/>
                        <a14:foregroundMark x1="537" y1="65979" x2="3578" y2="99742"/>
                        <a14:foregroundMark x1="3578" y1="99742" x2="3578" y2="99742"/>
                        <a14:foregroundMark x1="23971" y1="44588" x2="36315" y2="40206"/>
                        <a14:foregroundMark x1="28980" y1="50000" x2="28980" y2="50000"/>
                        <a14:foregroundMark x1="33631" y1="52320" x2="33631" y2="52320"/>
                        <a14:foregroundMark x1="50805" y1="31701" x2="50805" y2="31701"/>
                        <a14:foregroundMark x1="49195" y1="32216" x2="49195" y2="32216"/>
                        <a14:foregroundMark x1="71556" y1="74485" x2="71556" y2="74485"/>
                        <a14:foregroundMark x1="56530" y1="74485" x2="56530" y2="74485"/>
                        <a14:foregroundMark x1="66190" y1="74227" x2="66190" y2="74227"/>
                        <a14:foregroundMark x1="63864" y1="76546" x2="63864" y2="76546"/>
                        <a14:foregroundMark x1="74597" y1="68814" x2="74597" y2="68814"/>
                        <a14:foregroundMark x1="89267" y1="74485" x2="89267" y2="74485"/>
                        <a14:foregroundMark x1="89267" y1="69330" x2="89267" y2="69330"/>
                        <a14:foregroundMark x1="86941" y1="75000" x2="86941" y2="75000"/>
                        <a14:foregroundMark x1="78891" y1="83763" x2="78891" y2="83763"/>
                        <a14:foregroundMark x1="15921" y1="93041" x2="15921" y2="93041"/>
                        <a14:foregroundMark x1="16637" y1="84278" x2="16637" y2="84278"/>
                        <a14:foregroundMark x1="25581" y1="82216" x2="25581" y2="82216"/>
                        <a14:backgroundMark x1="9123" y1="35567" x2="27191" y2="26546"/>
                        <a14:backgroundMark x1="27191" y1="26546" x2="33631" y2="1804"/>
                        <a14:backgroundMark x1="33631" y1="1804" x2="33274" y2="258"/>
                        <a14:backgroundMark x1="15206" y1="30155" x2="35420" y2="8505"/>
                        <a14:backgroundMark x1="14311" y1="30670" x2="16637" y2="28351"/>
                        <a14:backgroundMark x1="25224" y1="25773" x2="33631" y2="11856"/>
                        <a14:backgroundMark x1="30590" y1="21392" x2="35420" y2="13144"/>
                        <a14:backgroundMark x1="29696" y1="19588" x2="32021" y2="19588"/>
                        <a14:backgroundMark x1="1073" y1="36340" x2="7513" y2="35567"/>
                        <a14:backgroundMark x1="7871" y1="36082" x2="10555" y2="36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020" y="171178"/>
            <a:ext cx="946437" cy="65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0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ransition spd="slow"/>
  <p:hf hdr="0" ftr="0" dt="0"/>
  <p:txStyles>
    <p:titleStyle>
      <a:lvl1pPr algn="l" defTabSz="914378" rtl="0" eaLnBrk="1" latinLnBrk="0" hangingPunct="1">
        <a:spcBef>
          <a:spcPct val="0"/>
        </a:spcBef>
        <a:buNone/>
        <a:defRPr sz="2800" b="1" kern="1200">
          <a:solidFill>
            <a:srgbClr val="00577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69993" indent="-269993" algn="l" defTabSz="914378" rtl="0" eaLnBrk="1" latinLnBrk="0" hangingPunct="1">
        <a:spcBef>
          <a:spcPts val="0"/>
        </a:spcBef>
        <a:buClr>
          <a:schemeClr val="bg2"/>
        </a:buClr>
        <a:buSzPct val="80000"/>
        <a:buFont typeface="Wingdings" pitchFamily="2" charset="2"/>
        <a:buChar char="n"/>
        <a:defRPr sz="1400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1pPr>
      <a:lvl2pPr marL="539987" indent="-269993" algn="l" defTabSz="914378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n"/>
        <a:defRPr sz="1400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2pPr>
      <a:lvl3pPr marL="809980" indent="-269993" algn="l" defTabSz="914378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"/>
        <a:defRPr sz="1400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3pPr>
      <a:lvl4pPr marL="1079973" indent="-269993" algn="l" defTabSz="914378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"/>
        <a:defRPr sz="1400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4pPr>
      <a:lvl5pPr marL="1349966" indent="-269993" algn="l" defTabSz="914378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"/>
        <a:defRPr sz="1400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95">
          <p15:clr>
            <a:srgbClr val="F26B43"/>
          </p15:clr>
        </p15:guide>
        <p15:guide id="3" pos="54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h.hofman@gbn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hyperlink" Target="mailto:ruud.nijland@rws.n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4914000" y="2568993"/>
            <a:ext cx="3753000" cy="1371600"/>
          </a:xfrm>
        </p:spPr>
        <p:txBody>
          <a:bodyPr/>
          <a:lstStyle/>
          <a:p>
            <a:r>
              <a:rPr lang="nl-NL" dirty="0" smtClean="0"/>
              <a:t>Ruud Nijland, Rijkswaterstaat</a:t>
            </a:r>
          </a:p>
          <a:p>
            <a:r>
              <a:rPr lang="nl-NL" dirty="0" smtClean="0"/>
              <a:t>Harry Hofman, GBN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4914000" y="3876878"/>
            <a:ext cx="3753000" cy="479478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914000" y="1376063"/>
            <a:ext cx="3753000" cy="1052513"/>
          </a:xfrm>
        </p:spPr>
        <p:txBody>
          <a:bodyPr>
            <a:normAutofit/>
          </a:bodyPr>
          <a:lstStyle/>
          <a:p>
            <a:r>
              <a:rPr lang="nl-NL" dirty="0"/>
              <a:t>Hergebruik Liggers</a:t>
            </a:r>
            <a:endParaRPr lang="nl-NL" sz="135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nl-NL" dirty="0" smtClean="0"/>
              <a:t>02/07/2024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C93B359-CF0D-4389-949E-16A33FCBB3EC}" type="slidenum">
              <a:rPr lang="nl-NL">
                <a:solidFill>
                  <a:srgbClr val="000000"/>
                </a:solidFill>
                <a:latin typeface="Verdana"/>
              </a:rPr>
              <a:pPr>
                <a:defRPr/>
              </a:pPr>
              <a:t>0</a:t>
            </a:fld>
            <a:endParaRPr lang="nl-NL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/>
          <a:srcRect r="6645"/>
          <a:stretch/>
        </p:blipFill>
        <p:spPr>
          <a:xfrm>
            <a:off x="0" y="1221057"/>
            <a:ext cx="4574788" cy="25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4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5936"/>
            <a:ext cx="8402400" cy="300083"/>
          </a:xfrm>
        </p:spPr>
        <p:txBody>
          <a:bodyPr/>
          <a:lstStyle/>
          <a:p>
            <a:r>
              <a:rPr lang="nl-NL" dirty="0"/>
              <a:t>Ambitie RWS 2030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258374" y="2047026"/>
            <a:ext cx="3370495" cy="2165746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	Klimaatneutraal;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 	50% reductie gebruik primaire 	grondstoffen; 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100% circulair.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42552" t="26251" r="9870" b="26084"/>
          <a:stretch/>
        </p:blipFill>
        <p:spPr>
          <a:xfrm>
            <a:off x="3838807" y="1496018"/>
            <a:ext cx="5220653" cy="294204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8001" y="2825332"/>
            <a:ext cx="318407" cy="31840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8000" y="2002587"/>
            <a:ext cx="318600" cy="3186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8000" y="3669982"/>
            <a:ext cx="318600" cy="318600"/>
          </a:xfrm>
          <a:prstGeom prst="rect">
            <a:avLst/>
          </a:prstGeom>
        </p:spPr>
      </p:pic>
      <p:sp>
        <p:nvSpPr>
          <p:cNvPr id="5" name="Pijl-rechts 4"/>
          <p:cNvSpPr/>
          <p:nvPr/>
        </p:nvSpPr>
        <p:spPr bwMode="auto">
          <a:xfrm>
            <a:off x="4075728" y="4297838"/>
            <a:ext cx="4746812" cy="440303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nl-NL" sz="165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4075728" y="4417400"/>
            <a:ext cx="1874596" cy="201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50" dirty="0">
                <a:solidFill>
                  <a:srgbClr val="000000"/>
                </a:solidFill>
                <a:latin typeface="Verdana" pitchFamily="34" charset="0"/>
              </a:rPr>
              <a:t>Tranche 0</a:t>
            </a:r>
          </a:p>
        </p:txBody>
      </p:sp>
      <p:sp>
        <p:nvSpPr>
          <p:cNvPr id="10" name="Rechthoek 9"/>
          <p:cNvSpPr/>
          <p:nvPr/>
        </p:nvSpPr>
        <p:spPr bwMode="auto">
          <a:xfrm>
            <a:off x="5998657" y="4417400"/>
            <a:ext cx="1027432" cy="2011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50" dirty="0">
                <a:solidFill>
                  <a:srgbClr val="000000"/>
                </a:solidFill>
                <a:latin typeface="Verdana" pitchFamily="34" charset="0"/>
              </a:rPr>
              <a:t>Tranche 1</a:t>
            </a:r>
          </a:p>
        </p:txBody>
      </p:sp>
      <p:sp>
        <p:nvSpPr>
          <p:cNvPr id="11" name="Rechthoek 10"/>
          <p:cNvSpPr/>
          <p:nvPr/>
        </p:nvSpPr>
        <p:spPr bwMode="auto">
          <a:xfrm>
            <a:off x="7074422" y="4417400"/>
            <a:ext cx="778661" cy="2011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50" dirty="0">
                <a:solidFill>
                  <a:srgbClr val="000000"/>
                </a:solidFill>
                <a:latin typeface="Verdana" pitchFamily="34" charset="0"/>
              </a:rPr>
              <a:t>Tranche 2</a:t>
            </a:r>
          </a:p>
        </p:txBody>
      </p:sp>
      <p:sp>
        <p:nvSpPr>
          <p:cNvPr id="12" name="Rechthoek 11"/>
          <p:cNvSpPr/>
          <p:nvPr/>
        </p:nvSpPr>
        <p:spPr bwMode="auto">
          <a:xfrm>
            <a:off x="7901416" y="4417400"/>
            <a:ext cx="778661" cy="2011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1050" dirty="0">
                <a:solidFill>
                  <a:srgbClr val="FFFFFF"/>
                </a:solidFill>
                <a:latin typeface="Verdana" pitchFamily="34" charset="0"/>
              </a:rPr>
              <a:t>Tranche 3</a:t>
            </a:r>
          </a:p>
        </p:txBody>
      </p:sp>
    </p:spTree>
    <p:extLst>
      <p:ext uri="{BB962C8B-B14F-4D97-AF65-F5344CB8AC3E}">
        <p14:creationId xmlns:p14="http://schemas.microsoft.com/office/powerpoint/2010/main" val="781437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C93B359-CF0D-4389-949E-16A33FCBB3EC}" type="slidenum">
              <a:rPr lang="nl-NL"/>
              <a:pPr>
                <a:defRPr/>
              </a:pPr>
              <a:t>2</a:t>
            </a:fld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28108" y="727585"/>
            <a:ext cx="8199900" cy="377919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BC7"/>
                </a:solidFill>
              </a:rPr>
              <a:t>Liggers 2.0: Ring Groningen -&gt; A1 KW Hoog-</a:t>
            </a:r>
            <a:r>
              <a:rPr lang="nl-NL" dirty="0" err="1">
                <a:solidFill>
                  <a:srgbClr val="007BC7"/>
                </a:solidFill>
              </a:rPr>
              <a:t>Burel</a:t>
            </a:r>
            <a:r>
              <a:rPr lang="nl-NL" dirty="0">
                <a:solidFill>
                  <a:srgbClr val="007BC7"/>
                </a:solidFill>
              </a:rPr>
              <a:t> </a:t>
            </a: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98" y="1078023"/>
            <a:ext cx="3786182" cy="1794035"/>
          </a:xfr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43" y="2908081"/>
            <a:ext cx="2328152" cy="174346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8" y="2908082"/>
            <a:ext cx="2338169" cy="175050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10" y="2908081"/>
            <a:ext cx="3694328" cy="175051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58" y="1078023"/>
            <a:ext cx="4059671" cy="17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4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93" y="1235950"/>
            <a:ext cx="2500078" cy="1666327"/>
          </a:xfr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C93B359-CF0D-4389-949E-16A33FCBB3EC}" type="slidenum">
              <a:rPr lang="nl-NL"/>
              <a:pPr>
                <a:defRPr/>
              </a:pPr>
              <a:t>3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78594" y="765923"/>
            <a:ext cx="8199900" cy="377919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BC7"/>
                </a:solidFill>
              </a:rPr>
              <a:t>Closing the Loop: A9 KKW -&gt; A76 KW Daelderweg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9984" y="3237650"/>
            <a:ext cx="1639272" cy="122945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5408" y="1462860"/>
            <a:ext cx="1645049" cy="123378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500" y="2989418"/>
            <a:ext cx="2967431" cy="155498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111" y="3032741"/>
            <a:ext cx="2177716" cy="163562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594" y="1277842"/>
            <a:ext cx="3913337" cy="16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57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 bwMode="auto">
          <a:xfrm>
            <a:off x="0" y="800100"/>
            <a:ext cx="4537710" cy="1954530"/>
          </a:xfrm>
          <a:prstGeom prst="rect">
            <a:avLst/>
          </a:prstGeom>
          <a:solidFill>
            <a:srgbClr val="154273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nl-NL" sz="165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" name="Rechthoek 20"/>
          <p:cNvSpPr/>
          <p:nvPr/>
        </p:nvSpPr>
        <p:spPr bwMode="auto">
          <a:xfrm>
            <a:off x="0" y="2788920"/>
            <a:ext cx="4537710" cy="1954530"/>
          </a:xfrm>
          <a:prstGeom prst="rect">
            <a:avLst/>
          </a:prstGeom>
          <a:solidFill>
            <a:srgbClr val="154273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nl-NL" sz="165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" name="Rechthoek 21"/>
          <p:cNvSpPr/>
          <p:nvPr/>
        </p:nvSpPr>
        <p:spPr bwMode="auto">
          <a:xfrm>
            <a:off x="4583430" y="800100"/>
            <a:ext cx="4560570" cy="1954530"/>
          </a:xfrm>
          <a:prstGeom prst="rect">
            <a:avLst/>
          </a:prstGeom>
          <a:solidFill>
            <a:srgbClr val="154273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nl-NL" sz="165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3" name="Rechthoek 22"/>
          <p:cNvSpPr/>
          <p:nvPr/>
        </p:nvSpPr>
        <p:spPr bwMode="auto">
          <a:xfrm>
            <a:off x="4583430" y="2788920"/>
            <a:ext cx="4560570" cy="1954530"/>
          </a:xfrm>
          <a:prstGeom prst="rect">
            <a:avLst/>
          </a:prstGeom>
          <a:solidFill>
            <a:srgbClr val="154273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nl-NL" sz="165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85725" y="800100"/>
            <a:ext cx="4366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1050" b="1" dirty="0">
                <a:solidFill>
                  <a:srgbClr val="FFFFFF"/>
                </a:solidFill>
                <a:latin typeface="Verdana"/>
              </a:rPr>
              <a:t>Scenario: RWS blijft eigenaar van de liggers </a:t>
            </a:r>
          </a:p>
          <a:p>
            <a:pPr>
              <a:defRPr/>
            </a:pPr>
            <a:r>
              <a:rPr lang="nl-NL" sz="1050" b="1" dirty="0">
                <a:solidFill>
                  <a:srgbClr val="FFFFFF"/>
                </a:solidFill>
                <a:latin typeface="Verdana"/>
              </a:rPr>
              <a:t>(de coördinerende klant)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4680585" y="800100"/>
            <a:ext cx="4366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1050" b="1" dirty="0">
                <a:solidFill>
                  <a:srgbClr val="FFFFFF"/>
                </a:solidFill>
                <a:latin typeface="Verdana"/>
              </a:rPr>
              <a:t>Scenario: Markt neemt liggers over voor hergebruik </a:t>
            </a:r>
          </a:p>
          <a:p>
            <a:pPr>
              <a:defRPr/>
            </a:pPr>
            <a:r>
              <a:rPr lang="nl-NL" sz="1050" b="1" dirty="0">
                <a:solidFill>
                  <a:srgbClr val="FFFFFF"/>
                </a:solidFill>
                <a:latin typeface="Verdana"/>
              </a:rPr>
              <a:t>(de markt organiseert)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85725" y="2788920"/>
            <a:ext cx="4366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1050" b="1" dirty="0">
                <a:solidFill>
                  <a:srgbClr val="FFFFFF"/>
                </a:solidFill>
                <a:latin typeface="Verdana"/>
              </a:rPr>
              <a:t>Scenario: Liggers aanbieden op nat. Bruggenbank</a:t>
            </a:r>
          </a:p>
          <a:p>
            <a:pPr>
              <a:defRPr/>
            </a:pPr>
            <a:r>
              <a:rPr lang="nl-NL" sz="1050" b="1" dirty="0">
                <a:solidFill>
                  <a:srgbClr val="FFFFFF"/>
                </a:solidFill>
                <a:latin typeface="Verdana"/>
              </a:rPr>
              <a:t>(de coördinerende leverancier) 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4623435" y="2788919"/>
            <a:ext cx="4366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1050" b="1" dirty="0">
                <a:solidFill>
                  <a:srgbClr val="FFFFFF"/>
                </a:solidFill>
                <a:latin typeface="Verdana"/>
              </a:rPr>
              <a:t>Scenario: RWS als leverancier aan andere overheden</a:t>
            </a:r>
          </a:p>
          <a:p>
            <a:pPr>
              <a:defRPr/>
            </a:pPr>
            <a:r>
              <a:rPr lang="nl-NL" sz="1050" b="1" dirty="0">
                <a:solidFill>
                  <a:srgbClr val="FFFFFF"/>
                </a:solidFill>
                <a:latin typeface="Verdana"/>
              </a:rPr>
              <a:t>(de coördinerende leverancier 2)</a:t>
            </a: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47" y="1704900"/>
            <a:ext cx="685879" cy="375762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857" y="3766185"/>
            <a:ext cx="685879" cy="375762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857" y="1704873"/>
            <a:ext cx="685879" cy="375762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33" y="3766185"/>
            <a:ext cx="685879" cy="375762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399" y="1704873"/>
            <a:ext cx="685879" cy="375763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476" y="1704873"/>
            <a:ext cx="910940" cy="375763"/>
          </a:xfrm>
          <a:prstGeom prst="rect">
            <a:avLst/>
          </a:prstGeom>
        </p:spPr>
      </p:pic>
      <p:sp>
        <p:nvSpPr>
          <p:cNvPr id="37" name="Tekstvak 36"/>
          <p:cNvSpPr txBox="1"/>
          <p:nvPr/>
        </p:nvSpPr>
        <p:spPr>
          <a:xfrm>
            <a:off x="3236136" y="3619581"/>
            <a:ext cx="685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nl-NL" sz="3600" b="1" dirty="0">
                <a:solidFill>
                  <a:srgbClr val="FFFFFF"/>
                </a:solidFill>
                <a:latin typeface="Verdana"/>
              </a:rPr>
              <a:t>?</a:t>
            </a:r>
          </a:p>
        </p:txBody>
      </p:sp>
      <p:pic>
        <p:nvPicPr>
          <p:cNvPr id="38" name="Afbeelding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184" y="3766185"/>
            <a:ext cx="751524" cy="375762"/>
          </a:xfrm>
          <a:prstGeom prst="rect">
            <a:avLst/>
          </a:prstGeom>
        </p:spPr>
      </p:pic>
      <p:sp>
        <p:nvSpPr>
          <p:cNvPr id="39" name="Pijl-rechts 38"/>
          <p:cNvSpPr/>
          <p:nvPr/>
        </p:nvSpPr>
        <p:spPr bwMode="auto">
          <a:xfrm>
            <a:off x="1762685" y="1711677"/>
            <a:ext cx="956755" cy="337615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nl-NL" sz="165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0" name="Pijl-rechts 39"/>
          <p:cNvSpPr/>
          <p:nvPr/>
        </p:nvSpPr>
        <p:spPr bwMode="auto">
          <a:xfrm>
            <a:off x="1786407" y="3785258"/>
            <a:ext cx="956755" cy="337615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nl-NL" sz="165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" name="Pijl-rechts 40"/>
          <p:cNvSpPr/>
          <p:nvPr/>
        </p:nvSpPr>
        <p:spPr bwMode="auto">
          <a:xfrm>
            <a:off x="6272729" y="1723974"/>
            <a:ext cx="956755" cy="337615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nl-NL" sz="165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Pijl-rechts 41"/>
          <p:cNvSpPr/>
          <p:nvPr/>
        </p:nvSpPr>
        <p:spPr bwMode="auto">
          <a:xfrm>
            <a:off x="6272729" y="3785259"/>
            <a:ext cx="956755" cy="337615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nl-NL" sz="165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4" name="Afbeelding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855" y="2223490"/>
            <a:ext cx="685880" cy="375763"/>
          </a:xfrm>
          <a:prstGeom prst="rect">
            <a:avLst/>
          </a:prstGeom>
        </p:spPr>
      </p:pic>
      <p:pic>
        <p:nvPicPr>
          <p:cNvPr id="45" name="Afbeelding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5005" y="2223489"/>
            <a:ext cx="685882" cy="375764"/>
          </a:xfrm>
          <a:prstGeom prst="rect">
            <a:avLst/>
          </a:prstGeom>
        </p:spPr>
      </p:pic>
      <p:sp>
        <p:nvSpPr>
          <p:cNvPr id="46" name="Pijl-rechts 45"/>
          <p:cNvSpPr/>
          <p:nvPr/>
        </p:nvSpPr>
        <p:spPr bwMode="auto">
          <a:xfrm>
            <a:off x="6272729" y="2239302"/>
            <a:ext cx="956755" cy="337615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nl-NL" sz="165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62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8001" y="351164"/>
            <a:ext cx="8171999" cy="410788"/>
          </a:xfrm>
        </p:spPr>
        <p:txBody>
          <a:bodyPr>
            <a:normAutofit fontScale="90000"/>
          </a:bodyPr>
          <a:lstStyle/>
          <a:p>
            <a:r>
              <a:rPr lang="nl-NL" dirty="0"/>
              <a:t>Opschalingstraject Hergebruik viaductliggers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13539" y="809383"/>
            <a:ext cx="8172566" cy="378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200" b="1" dirty="0"/>
              <a:t>RWS liggers </a:t>
            </a:r>
            <a:r>
              <a:rPr lang="nl-NL" sz="1200" dirty="0"/>
              <a:t>(ca. 85 stuks)</a:t>
            </a:r>
          </a:p>
          <a:p>
            <a:r>
              <a:rPr lang="nl-NL" sz="1200" dirty="0"/>
              <a:t>Rijkswaterstaat oogst ism Groene </a:t>
            </a:r>
            <a:r>
              <a:rPr lang="nl-NL" sz="1200" dirty="0" err="1"/>
              <a:t>Loogst</a:t>
            </a:r>
            <a:r>
              <a:rPr lang="nl-NL" sz="1200" dirty="0"/>
              <a:t> 325 liggers uit project A9 </a:t>
            </a:r>
            <a:r>
              <a:rPr lang="nl-NL" sz="1200" dirty="0" err="1"/>
              <a:t>BaHo</a:t>
            </a:r>
            <a:r>
              <a:rPr lang="nl-NL" sz="1200" dirty="0"/>
              <a:t>. </a:t>
            </a:r>
          </a:p>
          <a:p>
            <a:r>
              <a:rPr lang="nl-NL" sz="1200" dirty="0"/>
              <a:t>Een groot deel daarvan (ca. 240 stuks) wordt hergebruikt in de nieuwe A44 Kaagbrug. </a:t>
            </a:r>
          </a:p>
          <a:p>
            <a:r>
              <a:rPr lang="nl-NL" sz="1200" dirty="0"/>
              <a:t>Het restant aan liggers (ca. 85 stuks) krijgt </a:t>
            </a:r>
            <a:r>
              <a:rPr lang="nl-NL" sz="1200" dirty="0" err="1"/>
              <a:t>herinzet</a:t>
            </a:r>
            <a:r>
              <a:rPr lang="nl-NL" sz="1200" dirty="0"/>
              <a:t> op nog nader te kiezen projecten. </a:t>
            </a:r>
          </a:p>
          <a:p>
            <a:r>
              <a:rPr lang="nl-NL" sz="1200" dirty="0"/>
              <a:t>Voor deze liggers blijft RWS eigenaar en leverancier van liggers. De consortia ondersteunen in </a:t>
            </a:r>
            <a:r>
              <a:rPr lang="nl-NL" sz="1200" dirty="0" err="1"/>
              <a:t>oa</a:t>
            </a:r>
            <a:r>
              <a:rPr lang="nl-NL" sz="1200" dirty="0"/>
              <a:t>. benodigde modificatie voor hergebruik.</a:t>
            </a:r>
          </a:p>
          <a:p>
            <a:pPr marL="0" indent="0">
              <a:buNone/>
            </a:pPr>
            <a:endParaRPr lang="nl-NL" sz="1200" b="1" dirty="0"/>
          </a:p>
          <a:p>
            <a:pPr marL="0" indent="0">
              <a:buNone/>
            </a:pPr>
            <a:r>
              <a:rPr lang="nl-NL" sz="1200" b="1" dirty="0"/>
              <a:t>Groene liggers </a:t>
            </a:r>
            <a:endParaRPr lang="nl-NL" sz="1200" dirty="0"/>
          </a:p>
          <a:p>
            <a:r>
              <a:rPr lang="nl-NL" sz="1200" dirty="0"/>
              <a:t>De samenwerkingspartners willen ook ervaring opdoen met een andere werkvorm. Hierbij zijn de consortia zelf eigenaar en leverancier van de liggers, wat inzicht geeft in hoeverre deze werkvorm passend is.</a:t>
            </a:r>
          </a:p>
          <a:p>
            <a:pPr marL="0" indent="0">
              <a:buNone/>
            </a:pPr>
            <a:r>
              <a:rPr lang="nl-NL" sz="1200" dirty="0"/>
              <a:t>.</a:t>
            </a:r>
          </a:p>
          <a:p>
            <a:endParaRPr lang="nl-NL" sz="1200" dirty="0"/>
          </a:p>
          <a:p>
            <a:pPr marL="0" indent="0">
              <a:buNone/>
            </a:pPr>
            <a:r>
              <a:rPr lang="nl-NL" sz="1200" b="1" dirty="0"/>
              <a:t>Onze oproep</a:t>
            </a:r>
            <a:r>
              <a:rPr lang="nl-NL" sz="1200" dirty="0"/>
              <a:t>: zie jij kansen voor </a:t>
            </a:r>
            <a:r>
              <a:rPr lang="nl-NL" sz="1200" dirty="0" err="1"/>
              <a:t>herinzet</a:t>
            </a:r>
            <a:r>
              <a:rPr lang="nl-NL" sz="1200" dirty="0"/>
              <a:t> van circulaire liggers binnen jouw project?</a:t>
            </a:r>
          </a:p>
          <a:p>
            <a:pPr marL="0" indent="0">
              <a:buNone/>
            </a:pPr>
            <a:r>
              <a:rPr lang="nl-NL" sz="1200" dirty="0"/>
              <a:t>Neem contact op met: 	   </a:t>
            </a:r>
            <a:r>
              <a:rPr lang="nl-NL" sz="1100" dirty="0"/>
              <a:t>Harry Hofman		      of 	               </a:t>
            </a:r>
            <a:r>
              <a:rPr lang="nl-NL" sz="1100" dirty="0" smtClean="0"/>
              <a:t>Ruud Nijland</a:t>
            </a:r>
            <a:endParaRPr lang="nl-NL" sz="1100" dirty="0"/>
          </a:p>
          <a:p>
            <a:pPr marL="0" indent="0">
              <a:buNone/>
            </a:pPr>
            <a:r>
              <a:rPr lang="nl-NL" sz="1100" dirty="0"/>
              <a:t>		   </a:t>
            </a:r>
            <a:r>
              <a:rPr lang="nl-NL" sz="1100" dirty="0">
                <a:hlinkClick r:id="rId3"/>
              </a:rPr>
              <a:t>h.hofman@gbn.nl</a:t>
            </a:r>
            <a:r>
              <a:rPr lang="nl-NL" sz="1100" dirty="0"/>
              <a:t>                                    		              </a:t>
            </a:r>
            <a:r>
              <a:rPr lang="nl-NL" sz="1100" dirty="0" smtClean="0">
                <a:hlinkClick r:id="rId4"/>
              </a:rPr>
              <a:t>ruud.nijland@rws.nl</a:t>
            </a:r>
            <a:endParaRPr lang="nl-NL" sz="1100" dirty="0" smtClean="0"/>
          </a:p>
          <a:p>
            <a:pPr marL="0" indent="0">
              <a:buNone/>
            </a:pPr>
            <a:r>
              <a:rPr lang="nl-NL" sz="1100" dirty="0"/>
              <a:t>	  </a:t>
            </a:r>
            <a:r>
              <a:rPr lang="nl-NL" sz="1100" dirty="0" smtClean="0"/>
              <a:t>                        +</a:t>
            </a:r>
            <a:r>
              <a:rPr lang="nl-NL" sz="1100" dirty="0"/>
              <a:t>31 (0) 6 29 39 89 74			               +</a:t>
            </a:r>
            <a:r>
              <a:rPr lang="nl-NL" sz="1100" dirty="0"/>
              <a:t>316-20367006</a:t>
            </a:r>
            <a:endParaRPr lang="nl-NL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C31F7836-E4B3-4985-A8BA-D04AF4A8C90B}" type="slidenum">
              <a:rPr lang="nl-NL">
                <a:solidFill>
                  <a:srgbClr val="A5C100"/>
                </a:solidFill>
              </a:rPr>
              <a:pPr defTabSz="914378"/>
              <a:t>5</a:t>
            </a:fld>
            <a:endParaRPr lang="nl-NL" dirty="0">
              <a:solidFill>
                <a:srgbClr val="A5C1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49" y="3957038"/>
            <a:ext cx="976453" cy="976453"/>
          </a:xfrm>
          <a:prstGeom prst="ellipse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80" y="3958148"/>
            <a:ext cx="1126236" cy="11262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086457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Schrijf op post-</a:t>
            </a:r>
            <a:r>
              <a:rPr lang="nl-NL" dirty="0" err="1" smtClean="0"/>
              <a:t>it</a:t>
            </a:r>
            <a:r>
              <a:rPr lang="nl-NL" dirty="0" smtClean="0"/>
              <a:t> 1: </a:t>
            </a:r>
          </a:p>
          <a:p>
            <a:pPr lvl="1"/>
            <a:r>
              <a:rPr lang="nl-NL" dirty="0"/>
              <a:t>Naam </a:t>
            </a:r>
          </a:p>
          <a:p>
            <a:pPr lvl="1"/>
            <a:r>
              <a:rPr lang="nl-NL" dirty="0"/>
              <a:t>Organisatie</a:t>
            </a:r>
          </a:p>
          <a:p>
            <a:pPr lvl="1"/>
            <a:r>
              <a:rPr lang="nl-NL" dirty="0"/>
              <a:t>Ik ben wel/niet geïnteresseerd in een concrete matching de aankomende drie jaar. 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Schrijf op post-</a:t>
            </a:r>
            <a:r>
              <a:rPr lang="nl-NL" dirty="0" err="1" smtClean="0"/>
              <a:t>it</a:t>
            </a:r>
            <a:r>
              <a:rPr lang="nl-NL" dirty="0" smtClean="0"/>
              <a:t> 2: </a:t>
            </a:r>
          </a:p>
          <a:p>
            <a:pPr lvl="1"/>
            <a:r>
              <a:rPr lang="nl-NL" dirty="0" smtClean="0"/>
              <a:t>Naam </a:t>
            </a:r>
          </a:p>
          <a:p>
            <a:pPr lvl="1"/>
            <a:r>
              <a:rPr lang="nl-NL" dirty="0" smtClean="0"/>
              <a:t>Organisatie</a:t>
            </a:r>
          </a:p>
          <a:p>
            <a:pPr lvl="1"/>
            <a:r>
              <a:rPr lang="nl-NL" dirty="0" smtClean="0"/>
              <a:t>En ik zit daarbij met de volgende vraag</a:t>
            </a:r>
          </a:p>
          <a:p>
            <a:pPr lvl="1"/>
            <a:endParaRPr lang="nl-NL" dirty="0"/>
          </a:p>
          <a:p>
            <a:pPr marL="269994" lvl="1" indent="0">
              <a:buNone/>
            </a:pPr>
            <a:endParaRPr lang="nl-NL" dirty="0" smtClean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Aan de slag!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695731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RWS 16:9 NL">
  <a:themeElements>
    <a:clrScheme name="RWS">
      <a:dk1>
        <a:srgbClr val="000000"/>
      </a:dk1>
      <a:lt1>
        <a:srgbClr val="FFFFFF"/>
      </a:lt1>
      <a:dk2>
        <a:srgbClr val="007BC7"/>
      </a:dk2>
      <a:lt2>
        <a:srgbClr val="FFFFFF"/>
      </a:lt2>
      <a:accent1>
        <a:srgbClr val="007BC7"/>
      </a:accent1>
      <a:accent2>
        <a:srgbClr val="F9E11E"/>
      </a:accent2>
      <a:accent3>
        <a:srgbClr val="000000"/>
      </a:accent3>
      <a:accent4>
        <a:srgbClr val="007BC7"/>
      </a:accent4>
      <a:accent5>
        <a:srgbClr val="F9E11E"/>
      </a:accent5>
      <a:accent6>
        <a:srgbClr val="000000"/>
      </a:accent6>
      <a:hlink>
        <a:srgbClr val="007BC7"/>
      </a:hlink>
      <a:folHlink>
        <a:srgbClr val="007BC7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RWS 16X9 NL nieuw" id="{19A0BACC-3659-4C2E-97ED-55BE99EFB087}" vid="{49F572D2-CB11-4C13-A370-1BFC52EB747E}"/>
    </a:ext>
  </a:extLst>
</a:theme>
</file>

<file path=ppt/theme/theme2.xml><?xml version="1.0" encoding="utf-8"?>
<a:theme xmlns:a="http://schemas.openxmlformats.org/drawingml/2006/main" name="Rijkswaterstaat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 RWS 16X9 NL nieuw" id="{19A0BACC-3659-4C2E-97ED-55BE99EFB087}" vid="{0492F18B-8343-4870-98AB-0702C5FDD4D0}"/>
    </a:ext>
  </a:extLst>
</a:theme>
</file>

<file path=ppt/theme/theme3.xml><?xml version="1.0" encoding="utf-8"?>
<a:theme xmlns:a="http://schemas.openxmlformats.org/drawingml/2006/main" name="14_rijkswaterstaat">
  <a:themeElements>
    <a:clrScheme name="">
      <a:dk1>
        <a:srgbClr val="000000"/>
      </a:dk1>
      <a:lt1>
        <a:srgbClr val="FFFFFF"/>
      </a:lt1>
      <a:dk2>
        <a:srgbClr val="0E4A10"/>
      </a:dk2>
      <a:lt2>
        <a:srgbClr val="3C1508"/>
      </a:lt2>
      <a:accent1>
        <a:srgbClr val="FBD326"/>
      </a:accent1>
      <a:accent2>
        <a:srgbClr val="F9B249"/>
      </a:accent2>
      <a:accent3>
        <a:srgbClr val="FFFFFF"/>
      </a:accent3>
      <a:accent4>
        <a:srgbClr val="000000"/>
      </a:accent4>
      <a:accent5>
        <a:srgbClr val="FDE6AC"/>
      </a:accent5>
      <a:accent6>
        <a:srgbClr val="E2A141"/>
      </a:accent6>
      <a:hlink>
        <a:srgbClr val="FF9560"/>
      </a:hlink>
      <a:folHlink>
        <a:srgbClr val="E70022"/>
      </a:folHlink>
    </a:clrScheme>
    <a:fontScheme name="rijkswaterstaa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jkswaterstaat 1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jkswaterstaat 2">
        <a:dk1>
          <a:srgbClr val="000000"/>
        </a:dk1>
        <a:lt1>
          <a:srgbClr val="FFFFFF"/>
        </a:lt1>
        <a:dk2>
          <a:srgbClr val="3C1508"/>
        </a:dk2>
        <a:lt2>
          <a:srgbClr val="3C1508"/>
        </a:lt2>
        <a:accent1>
          <a:srgbClr val="FBD221"/>
        </a:accent1>
        <a:accent2>
          <a:srgbClr val="F9A529"/>
        </a:accent2>
        <a:accent3>
          <a:srgbClr val="FFFFFF"/>
        </a:accent3>
        <a:accent4>
          <a:srgbClr val="000000"/>
        </a:accent4>
        <a:accent5>
          <a:srgbClr val="FDE5AB"/>
        </a:accent5>
        <a:accent6>
          <a:srgbClr val="E29524"/>
        </a:accent6>
        <a:hlink>
          <a:srgbClr val="EE0026"/>
        </a:hlink>
        <a:folHlink>
          <a:srgbClr val="6065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jkswaterstaat 3">
        <a:dk1>
          <a:srgbClr val="000000"/>
        </a:dk1>
        <a:lt1>
          <a:srgbClr val="FFFFFF"/>
        </a:lt1>
        <a:dk2>
          <a:srgbClr val="47145C"/>
        </a:dk2>
        <a:lt2>
          <a:srgbClr val="0E4A10"/>
        </a:lt2>
        <a:accent1>
          <a:srgbClr val="EE0026"/>
        </a:accent1>
        <a:accent2>
          <a:srgbClr val="D60044"/>
        </a:accent2>
        <a:accent3>
          <a:srgbClr val="FFFFFF"/>
        </a:accent3>
        <a:accent4>
          <a:srgbClr val="000000"/>
        </a:accent4>
        <a:accent5>
          <a:srgbClr val="F5AAAC"/>
        </a:accent5>
        <a:accent6>
          <a:srgbClr val="C2003D"/>
        </a:accent6>
        <a:hlink>
          <a:srgbClr val="ED8FBB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jkswaterstaat 4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6ED9AD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AE9D3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Nebest Adviesgroep kleuren">
      <a:dk1>
        <a:srgbClr val="3F3F3F"/>
      </a:dk1>
      <a:lt1>
        <a:srgbClr val="FFFFFF"/>
      </a:lt1>
      <a:dk2>
        <a:srgbClr val="595959"/>
      </a:dk2>
      <a:lt2>
        <a:srgbClr val="808080"/>
      </a:lt2>
      <a:accent1>
        <a:srgbClr val="00963F"/>
      </a:accent1>
      <a:accent2>
        <a:srgbClr val="FEED01"/>
      </a:accent2>
      <a:accent3>
        <a:srgbClr val="EF5A00"/>
      </a:accent3>
      <a:accent4>
        <a:srgbClr val="6DB5B1"/>
      </a:accent4>
      <a:accent5>
        <a:srgbClr val="B5985A"/>
      </a:accent5>
      <a:accent6>
        <a:srgbClr val="57532B"/>
      </a:accent6>
      <a:hlink>
        <a:srgbClr val="009999"/>
      </a:hlink>
      <a:folHlink>
        <a:srgbClr val="99CC00"/>
      </a:folHlink>
    </a:clrScheme>
    <a:fontScheme name="Nebest Adviesgroep Website">
      <a:majorFont>
        <a:latin typeface="Ubuntu"/>
        <a:ea typeface=""/>
        <a:cs typeface=""/>
      </a:majorFont>
      <a:minorFont>
        <a:latin typeface="Ubuntu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Nebest 16x9.potx" id="{11EA0383-D7E5-4C89-88CB-FDA50268AB20}" vid="{FC390C59-82A7-4AC4-AFAF-1C603C44C897}"/>
    </a:ext>
  </a:extLst>
</a:theme>
</file>

<file path=ppt/theme/theme5.xml><?xml version="1.0" encoding="utf-8"?>
<a:theme xmlns:a="http://schemas.openxmlformats.org/drawingml/2006/main" name="1_Office Theme">
  <a:themeElements>
    <a:clrScheme name="Corporate">
      <a:dk1>
        <a:srgbClr val="00577E"/>
      </a:dk1>
      <a:lt1>
        <a:sysClr val="window" lastClr="FFFFFF"/>
      </a:lt1>
      <a:dk2>
        <a:srgbClr val="00577E"/>
      </a:dk2>
      <a:lt2>
        <a:srgbClr val="FFFFFF"/>
      </a:lt2>
      <a:accent1>
        <a:srgbClr val="A5C100"/>
      </a:accent1>
      <a:accent2>
        <a:srgbClr val="0086A8"/>
      </a:accent2>
      <a:accent3>
        <a:srgbClr val="00577E"/>
      </a:accent3>
      <a:accent4>
        <a:srgbClr val="E31F18"/>
      </a:accent4>
      <a:accent5>
        <a:srgbClr val="72971B"/>
      </a:accent5>
      <a:accent6>
        <a:srgbClr val="696868"/>
      </a:accent6>
      <a:hlink>
        <a:srgbClr val="1F497D"/>
      </a:hlink>
      <a:folHlink>
        <a:srgbClr val="1F497D"/>
      </a:folHlink>
    </a:clrScheme>
    <a:fontScheme name="Custom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77E"/>
        </a:solidFill>
        <a:ln>
          <a:noFill/>
        </a:ln>
        <a:effectLst/>
      </a:spPr>
      <a:bodyPr rtlCol="0" anchor="ctr"/>
      <a:lstStyle>
        <a:defPPr algn="ctr">
          <a:defRPr sz="14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n Screen 16x9.potx" id="{3E884EE2-DB87-4FD3-8A99-4EC75E4BF6BC}" vid="{344D33CE-B91F-4D83-888A-91258006D4D3}"/>
    </a:ext>
  </a:extLst>
</a:theme>
</file>

<file path=ppt/theme/theme6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a09b699-a21a-4866-850e-532ecb2ab72a">
      <UserInfo>
        <DisplayName>SharingLinks.12f42e26-26c2-4ad0-91dc-72f3d794645f.OrganizationView.03034b21-280e-46b8-ab78-a60214959135</DisplayName>
        <AccountId>53</AccountId>
        <AccountType/>
      </UserInfo>
      <UserInfo>
        <DisplayName>SharingLinks.1903ae3d-e584-4c71-9610-3dd01a94a86e.Flexible.1551cb77-517a-4437-8436-183ffa2e7ca6</DisplayName>
        <AccountId>52</AccountId>
        <AccountType/>
      </UserInfo>
      <UserInfo>
        <DisplayName>SharingLinks.a993800c-305a-4518-8224-0352a048884d.OrganizationView.e00363eb-6351-49db-a4f6-36f1c2eabd70</DisplayName>
        <AccountId>73</AccountId>
        <AccountType/>
      </UserInfo>
      <UserInfo>
        <DisplayName>Olde Monnikhof, G.H.M. (Gerald)</DisplayName>
        <AccountId>48</AccountId>
        <AccountType/>
      </UserInfo>
      <UserInfo>
        <DisplayName>Kortekaas, T. (Thomas)</DisplayName>
        <AccountId>10</AccountId>
        <AccountType/>
      </UserInfo>
      <UserInfo>
        <DisplayName>Kappers, A.X. (Arthur)</DisplayName>
        <AccountId>49</AccountId>
        <AccountType/>
      </UserInfo>
      <UserInfo>
        <DisplayName>SharingLinks.12f42e26-26c2-4ad0-91dc-72f3d794645f.Flexible.4eb1a483-7cdf-41c7-bc9c-233d003eb7c0</DisplayName>
        <AccountId>54</AccountId>
        <AccountType/>
      </UserInfo>
      <UserInfo>
        <DisplayName>Hilten, B.J. van (Bart-Jan)</DisplayName>
        <AccountId>100</AccountId>
        <AccountType/>
      </UserInfo>
      <UserInfo>
        <DisplayName>Vinkenvleugel, J.B.T. (Joost)</DisplayName>
        <AccountId>86</AccountId>
        <AccountType/>
      </UserInfo>
    </SharedWithUsers>
    <TaxCatchAll xmlns="0a09b699-a21a-4866-850e-532ecb2ab72a" xsi:nil="true"/>
    <lcf76f155ced4ddcb4097134ff3c332f xmlns="ef60f622-25c0-4a6b-a448-1585c54c4456">
      <Terms xmlns="http://schemas.microsoft.com/office/infopath/2007/PartnerControls"/>
    </lcf76f155ced4ddcb4097134ff3c332f>
    <Korteomschrijving xmlns="ef60f622-25c0-4a6b-a448-1585c54c4456" xsi:nil="true"/>
    <Inhoud xmlns="ef60f622-25c0-4a6b-a448-1585c54c4456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4F2358821BB48A167BD6684D51E99" ma:contentTypeVersion="16" ma:contentTypeDescription="Een nieuw document maken." ma:contentTypeScope="" ma:versionID="6d402a16aa20d2d63148c2f53be927c8">
  <xsd:schema xmlns:xsd="http://www.w3.org/2001/XMLSchema" xmlns:xs="http://www.w3.org/2001/XMLSchema" xmlns:p="http://schemas.microsoft.com/office/2006/metadata/properties" xmlns:ns2="ef60f622-25c0-4a6b-a448-1585c54c4456" xmlns:ns3="0a09b699-a21a-4866-850e-532ecb2ab72a" targetNamespace="http://schemas.microsoft.com/office/2006/metadata/properties" ma:root="true" ma:fieldsID="36a6dd08cdfc473928651ee303bf7b30" ns2:_="" ns3:_="">
    <xsd:import namespace="ef60f622-25c0-4a6b-a448-1585c54c4456"/>
    <xsd:import namespace="0a09b699-a21a-4866-850e-532ecb2ab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Korteomschrijving" minOccurs="0"/>
                <xsd:element ref="ns3:SharedWithUsers" minOccurs="0"/>
                <xsd:element ref="ns3:SharedWithDetails" minOccurs="0"/>
                <xsd:element ref="ns2:Inhoud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0f622-25c0-4a6b-a448-1585c54c44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Korteomschrijving" ma:index="10" nillable="true" ma:displayName="Omschrijving" ma:format="Dropdown" ma:internalName="Korteomschrijving">
      <xsd:simpleType>
        <xsd:restriction base="dms:Text">
          <xsd:maxLength value="255"/>
        </xsd:restriction>
      </xsd:simpleType>
    </xsd:element>
    <xsd:element name="Inhoud" ma:index="13" nillable="true" ma:displayName="Inhoud" ma:format="Dropdown" ma:internalName="Inhoud">
      <xsd:simpleType>
        <xsd:restriction base="dms:Text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d20bb93a-00f4-468a-a5f0-b3d5d4a038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09b699-a21a-4866-850e-532ecb2ab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c6367d49-6133-4074-915b-b1ede2aeaca6}" ma:internalName="TaxCatchAll" ma:showField="CatchAllData" ma:web="0a09b699-a21a-4866-850e-532ecb2ab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3F73A0-425F-4B0A-802A-CA04FEF113D9}">
  <ds:schemaRefs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5ec12bbc-9d7e-4968-9ad0-c6309ad10436"/>
    <ds:schemaRef ds:uri="http://schemas.openxmlformats.org/package/2006/metadata/core-properties"/>
    <ds:schemaRef ds:uri="2dcff0e7-08f5-4340-8a8d-6434856c159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5E9225F-A01A-4601-8753-6796EC10C27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5611401-C825-4A41-BE61-0E334ACC9FEB}"/>
</file>

<file path=customXml/itemProps4.xml><?xml version="1.0" encoding="utf-8"?>
<ds:datastoreItem xmlns:ds="http://schemas.openxmlformats.org/officeDocument/2006/customXml" ds:itemID="{7FADFA27-1BC5-466F-B22D-4E7A59357F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- PowerPoint</Template>
  <TotalTime>9</TotalTime>
  <Words>333</Words>
  <Application>Microsoft Office PowerPoint</Application>
  <PresentationFormat>Diavoorstelling (16:9)</PresentationFormat>
  <Paragraphs>57</Paragraphs>
  <Slides>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5</vt:i4>
      </vt:variant>
      <vt:variant>
        <vt:lpstr>Diatitels</vt:lpstr>
      </vt:variant>
      <vt:variant>
        <vt:i4>7</vt:i4>
      </vt:variant>
    </vt:vector>
  </HeadingPairs>
  <TitlesOfParts>
    <vt:vector size="19" baseType="lpstr">
      <vt:lpstr>Arial</vt:lpstr>
      <vt:lpstr>Calibri</vt:lpstr>
      <vt:lpstr>Segoe UI</vt:lpstr>
      <vt:lpstr>Times New Roman</vt:lpstr>
      <vt:lpstr>Ubuntu</vt:lpstr>
      <vt:lpstr>Verdana</vt:lpstr>
      <vt:lpstr>Wingdings</vt:lpstr>
      <vt:lpstr>RWS 16:9 NL</vt:lpstr>
      <vt:lpstr>Rijkswaterstaat</vt:lpstr>
      <vt:lpstr>14_rijkswaterstaat</vt:lpstr>
      <vt:lpstr>Office Theme</vt:lpstr>
      <vt:lpstr>1_Office Theme</vt:lpstr>
      <vt:lpstr>Hergebruik Liggers</vt:lpstr>
      <vt:lpstr>Ambitie RWS 2030</vt:lpstr>
      <vt:lpstr>Liggers 2.0: Ring Groningen -&gt; A1 KW Hoog-Burel </vt:lpstr>
      <vt:lpstr>Closing the Loop: A9 KKW -&gt; A76 KW Daelderweg</vt:lpstr>
      <vt:lpstr>PowerPoint-presentatie</vt:lpstr>
      <vt:lpstr>Opschalingstraject Hergebruik viaductliggers</vt:lpstr>
      <vt:lpstr>Aan de slag!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Kortekaas, T. (Thomas)</dc:creator>
  <cp:lastModifiedBy>Lommerse, Iris (GPO)</cp:lastModifiedBy>
  <cp:revision>15</cp:revision>
  <cp:lastPrinted>2024-01-15T09:46:27Z</cp:lastPrinted>
  <dcterms:created xsi:type="dcterms:W3CDTF">2022-10-14T14:35:52Z</dcterms:created>
  <dcterms:modified xsi:type="dcterms:W3CDTF">2024-06-27T14:02:33Z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0x0101007034F2358821BB48A167BD6684D51E99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Order">
    <vt:r8>7000</vt:r8>
  </property>
  <property fmtid="{D5CDD505-2E9C-101B-9397-08002B2CF9AE}" pid="8" name="MSIP_Label_24e57bac-d225-40fb-8a9e-62b5be587a96_Enabled">
    <vt:lpwstr>true</vt:lpwstr>
  </property>
  <property fmtid="{D5CDD505-2E9C-101B-9397-08002B2CF9AE}" pid="9" name="MSIP_Label_24e57bac-d225-40fb-8a9e-62b5be587a96_SetDate">
    <vt:lpwstr>2022-05-21T10:06:10Z</vt:lpwstr>
  </property>
  <property fmtid="{D5CDD505-2E9C-101B-9397-08002B2CF9AE}" pid="10" name="MSIP_Label_24e57bac-d225-40fb-8a9e-62b5be587a96_Method">
    <vt:lpwstr>Standard</vt:lpwstr>
  </property>
  <property fmtid="{D5CDD505-2E9C-101B-9397-08002B2CF9AE}" pid="11" name="MSIP_Label_24e57bac-d225-40fb-8a9e-62b5be587a96_Name">
    <vt:lpwstr>Internal</vt:lpwstr>
  </property>
  <property fmtid="{D5CDD505-2E9C-101B-9397-08002B2CF9AE}" pid="12" name="MSIP_Label_24e57bac-d225-40fb-8a9e-62b5be587a96_SiteId">
    <vt:lpwstr>a398fcff-8d2b-4930-a7f7-e1c99a108d77</vt:lpwstr>
  </property>
  <property fmtid="{D5CDD505-2E9C-101B-9397-08002B2CF9AE}" pid="13" name="MSIP_Label_24e57bac-d225-40fb-8a9e-62b5be587a96_ActionId">
    <vt:lpwstr>70cf3335-44de-43b7-9e8d-0000c76da2b2</vt:lpwstr>
  </property>
  <property fmtid="{D5CDD505-2E9C-101B-9397-08002B2CF9AE}" pid="14" name="MSIP_Label_24e57bac-d225-40fb-8a9e-62b5be587a96_ContentBits">
    <vt:lpwstr>0</vt:lpwstr>
  </property>
  <property fmtid="{D5CDD505-2E9C-101B-9397-08002B2CF9AE}" pid="15" name="MediaServiceImageTags">
    <vt:lpwstr/>
  </property>
  <property fmtid="{D5CDD505-2E9C-101B-9397-08002B2CF9AE}" pid="16" name="_dlc_DocIdItemGuid">
    <vt:lpwstr>b8141421-3d59-4d2a-ae20-4d72dbc3ca91</vt:lpwstr>
  </property>
  <property fmtid="{D5CDD505-2E9C-101B-9397-08002B2CF9AE}" pid="17" name="_ExtendedDescription">
    <vt:lpwstr/>
  </property>
  <property fmtid="{D5CDD505-2E9C-101B-9397-08002B2CF9AE}" pid="18" name="TriggerFlowInfo">
    <vt:lpwstr/>
  </property>
</Properties>
</file>